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Lst>
  <p:sldIdLst>
    <p:sldId id="319" r:id="rId3"/>
    <p:sldId id="256" r:id="rId4"/>
    <p:sldId id="258" r:id="rId5"/>
    <p:sldId id="257" r:id="rId6"/>
    <p:sldId id="259" r:id="rId7"/>
    <p:sldId id="260" r:id="rId8"/>
    <p:sldId id="261" r:id="rId9"/>
    <p:sldId id="262" r:id="rId10"/>
    <p:sldId id="263" r:id="rId11"/>
    <p:sldId id="264" r:id="rId12"/>
    <p:sldId id="265" r:id="rId13"/>
    <p:sldId id="266" r:id="rId14"/>
    <p:sldId id="269" r:id="rId15"/>
    <p:sldId id="270" r:id="rId16"/>
    <p:sldId id="271" r:id="rId17"/>
    <p:sldId id="296" r:id="rId18"/>
    <p:sldId id="297" r:id="rId19"/>
    <p:sldId id="300" r:id="rId20"/>
    <p:sldId id="301" r:id="rId21"/>
    <p:sldId id="299" r:id="rId22"/>
    <p:sldId id="302" r:id="rId23"/>
    <p:sldId id="303" r:id="rId24"/>
    <p:sldId id="304" r:id="rId25"/>
    <p:sldId id="305" r:id="rId26"/>
    <p:sldId id="306" r:id="rId27"/>
    <p:sldId id="307"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308" r:id="rId52"/>
    <p:sldId id="309" r:id="rId53"/>
    <p:sldId id="310" r:id="rId54"/>
    <p:sldId id="311" r:id="rId55"/>
    <p:sldId id="312" r:id="rId56"/>
    <p:sldId id="314" r:id="rId57"/>
    <p:sldId id="313" r:id="rId58"/>
    <p:sldId id="295" r:id="rId59"/>
    <p:sldId id="315" r:id="rId60"/>
    <p:sldId id="316" r:id="rId61"/>
    <p:sldId id="317" r:id="rId62"/>
    <p:sldId id="31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5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s://www.linkedin.com/company/coforge-tech/" TargetMode="External"/><Relationship Id="rId12"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hyperlink" Target="https://www.youtube.com/channel/UC-9Vk052THg8iIOJQQNUkqQ" TargetMode="External"/><Relationship Id="rId5" Type="http://schemas.openxmlformats.org/officeDocument/2006/relationships/hyperlink" Target="https://www.facebook.com/coforge.company" TargetMode="External"/><Relationship Id="rId10"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hyperlink" Target="https://twitter.com/Coforge_Tech"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8" Type="http://schemas.openxmlformats.org/officeDocument/2006/relationships/hyperlink" Target="https://www.youtube.com/channel/UC-9Vk052THg8iIOJQQNUkqQ" TargetMode="Externa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hyperlink" Target="https://www.facebook.com/coforge.company" TargetMode="External"/><Relationship Id="rId1" Type="http://schemas.openxmlformats.org/officeDocument/2006/relationships/slideMaster" Target="../slideMasters/slideMaster1.xml"/><Relationship Id="rId6" Type="http://schemas.openxmlformats.org/officeDocument/2006/relationships/hyperlink" Target="https://twitter.com/Coforge_Tech" TargetMode="External"/><Relationship Id="rId11" Type="http://schemas.openxmlformats.org/officeDocument/2006/relationships/image" Target="../media/image3.svg"/><Relationship Id="rId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hyperlink" Target="https://www.linkedin.com/company/coforge-tech/" TargetMode="External"/><Relationship Id="rId9"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8" Type="http://schemas.openxmlformats.org/officeDocument/2006/relationships/hyperlink" Target="https://twitter.com/Coforge_Tech" TargetMode="External"/><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linkedin.com/company/coforge-tech/"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s://www.youtube.com/channel/UC-9Vk052THg8iIOJQQNUkqQ" TargetMode="External"/><Relationship Id="rId4" Type="http://schemas.openxmlformats.org/officeDocument/2006/relationships/hyperlink" Target="https://www.facebook.com/coforge.company" TargetMode="External"/><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9.svg"/><Relationship Id="rId2"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29.svg"/><Relationship Id="rId2" Type="http://schemas.openxmlformats.org/officeDocument/2006/relationships/image" Target="../media/image32.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29.svg"/><Relationship Id="rId2"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42.xml.rels><?xml version="1.0" encoding="UTF-8" standalone="yes"?>
<Relationships xmlns="http://schemas.openxmlformats.org/package/2006/relationships"><Relationship Id="rId8" Type="http://schemas.openxmlformats.org/officeDocument/2006/relationships/hyperlink" Target="https://twitter.com/Coforge_Tech" TargetMode="External"/><Relationship Id="rId13" Type="http://schemas.openxmlformats.org/officeDocument/2006/relationships/image" Target="../media/image3.svg"/><Relationship Id="rId3" Type="http://schemas.openxmlformats.org/officeDocument/2006/relationships/image" Target="../media/image37.svg"/><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2.xml"/><Relationship Id="rId6" Type="http://schemas.openxmlformats.org/officeDocument/2006/relationships/hyperlink" Target="https://www.linkedin.com/company/coforge-tech/"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s://www.youtube.com/channel/UC-9Vk052THg8iIOJQQNUkqQ" TargetMode="External"/><Relationship Id="rId4" Type="http://schemas.openxmlformats.org/officeDocument/2006/relationships/hyperlink" Target="https://www.facebook.com/coforge.company" TargetMode="External"/><Relationship Id="rId9"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8" Type="http://schemas.openxmlformats.org/officeDocument/2006/relationships/hyperlink" Target="https://www.linkedin.com/company/coforge-tech/" TargetMode="External"/><Relationship Id="rId13" Type="http://schemas.openxmlformats.org/officeDocument/2006/relationships/image" Target="../media/image8.png"/><Relationship Id="rId3" Type="http://schemas.openxmlformats.org/officeDocument/2006/relationships/image" Target="../media/image37.svg"/><Relationship Id="rId7" Type="http://schemas.openxmlformats.org/officeDocument/2006/relationships/image" Target="../media/image5.png"/><Relationship Id="rId12" Type="http://schemas.openxmlformats.org/officeDocument/2006/relationships/hyperlink" Target="https://www.youtube.com/channel/UC-9Vk052THg8iIOJQQNUkqQ" TargetMode="External"/><Relationship Id="rId2" Type="http://schemas.openxmlformats.org/officeDocument/2006/relationships/image" Target="../media/image36.png"/><Relationship Id="rId1" Type="http://schemas.openxmlformats.org/officeDocument/2006/relationships/slideMaster" Target="../slideMasters/slideMaster2.xml"/><Relationship Id="rId6" Type="http://schemas.openxmlformats.org/officeDocument/2006/relationships/hyperlink" Target="https://www.facebook.com/coforge.company" TargetMode="External"/><Relationship Id="rId11" Type="http://schemas.openxmlformats.org/officeDocument/2006/relationships/image" Target="../media/image7.png"/><Relationship Id="rId5" Type="http://schemas.openxmlformats.org/officeDocument/2006/relationships/image" Target="../media/image3.svg"/><Relationship Id="rId10" Type="http://schemas.openxmlformats.org/officeDocument/2006/relationships/hyperlink" Target="https://twitter.com/Coforge_Tech" TargetMode="External"/><Relationship Id="rId4" Type="http://schemas.openxmlformats.org/officeDocument/2006/relationships/image" Target="../media/image2.png"/><Relationship Id="rId9"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D_Title_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F71A84-576E-C4EB-18CB-859FAD5F7ECF}"/>
              </a:ext>
            </a:extLst>
          </p:cNvPr>
          <p:cNvSpPr>
            <a:spLocks noGrp="1"/>
          </p:cNvSpPr>
          <p:nvPr>
            <p:ph type="title" hasCustomPrompt="1"/>
          </p:nvPr>
        </p:nvSpPr>
        <p:spPr>
          <a:xfrm>
            <a:off x="293553" y="2488893"/>
            <a:ext cx="7148813" cy="1234182"/>
          </a:xfrm>
        </p:spPr>
        <p:txBody>
          <a:bodyPr>
            <a:noAutofit/>
          </a:bodyPr>
          <a:lstStyle>
            <a:lvl1pPr>
              <a:defRPr sz="6000" b="1">
                <a:solidFill>
                  <a:schemeClr val="accent2"/>
                </a:solidFill>
              </a:defRPr>
            </a:lvl1pPr>
          </a:lstStyle>
          <a:p>
            <a:r>
              <a:rPr lang="en-US"/>
              <a:t>Title</a:t>
            </a:r>
            <a:endParaRPr lang="en-IN"/>
          </a:p>
        </p:txBody>
      </p:sp>
      <p:pic>
        <p:nvPicPr>
          <p:cNvPr id="10" name="Graphic 9">
            <a:extLst>
              <a:ext uri="{FF2B5EF4-FFF2-40B4-BE49-F238E27FC236}">
                <a16:creationId xmlns:a16="http://schemas.microsoft.com/office/drawing/2014/main" id="{F5DDCEDB-866C-27E2-FF3E-0870C048C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11" name="Group 10">
            <a:extLst>
              <a:ext uri="{FF2B5EF4-FFF2-40B4-BE49-F238E27FC236}">
                <a16:creationId xmlns:a16="http://schemas.microsoft.com/office/drawing/2014/main" id="{43B80327-1D0A-105F-08E8-57458D90D13D}"/>
              </a:ext>
            </a:extLst>
          </p:cNvPr>
          <p:cNvGrpSpPr>
            <a:grpSpLocks noChangeAspect="1"/>
          </p:cNvGrpSpPr>
          <p:nvPr/>
        </p:nvGrpSpPr>
        <p:grpSpPr>
          <a:xfrm>
            <a:off x="293554" y="574659"/>
            <a:ext cx="2340000" cy="519820"/>
            <a:chOff x="10797898" y="6235376"/>
            <a:chExt cx="930940" cy="206804"/>
          </a:xfrm>
        </p:grpSpPr>
        <p:sp>
          <p:nvSpPr>
            <p:cNvPr id="12" name="Freeform: Shape 11">
              <a:extLst>
                <a:ext uri="{FF2B5EF4-FFF2-40B4-BE49-F238E27FC236}">
                  <a16:creationId xmlns:a16="http://schemas.microsoft.com/office/drawing/2014/main" id="{7247822C-8FC4-A887-759C-17711D99E1E9}"/>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858CE96-D121-617B-12F9-04187952CA96}"/>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F7436A88-1027-4425-440A-3E531CCB55B8}"/>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018E97DF-212C-386E-F3A1-D59BBEA884BA}"/>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A2DBAA6-E14F-76F8-8577-BC169D1F1A8E}"/>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9C64C1-59E5-EA69-3C7E-7AA365537F02}"/>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1E6C1AD8-29BE-203C-BE54-A8E56B931647}"/>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1D7EE3D-94D7-10EF-0607-AE5229E0A98F}"/>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p>
          </p:txBody>
        </p:sp>
      </p:grpSp>
      <p:sp>
        <p:nvSpPr>
          <p:cNvPr id="20" name="Text Placeholder 19">
            <a:extLst>
              <a:ext uri="{FF2B5EF4-FFF2-40B4-BE49-F238E27FC236}">
                <a16:creationId xmlns:a16="http://schemas.microsoft.com/office/drawing/2014/main" id="{8CA2DA4E-4F1C-11D3-9EC5-D14223B10926}"/>
              </a:ext>
            </a:extLst>
          </p:cNvPr>
          <p:cNvSpPr>
            <a:spLocks noGrp="1"/>
          </p:cNvSpPr>
          <p:nvPr>
            <p:ph type="body" sz="quarter" idx="12" hasCustomPrompt="1"/>
          </p:nvPr>
        </p:nvSpPr>
        <p:spPr>
          <a:xfrm>
            <a:off x="293688" y="3844925"/>
            <a:ext cx="7148664" cy="1404938"/>
          </a:xfrm>
          <a:noFill/>
        </p:spPr>
        <p:txBody>
          <a:bodyPr>
            <a:normAutofit/>
          </a:bodyPr>
          <a:lstStyle>
            <a:lvl1pPr marL="0" indent="0">
              <a:buFontTx/>
              <a:buNone/>
              <a:defRPr sz="28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grpSp>
        <p:nvGrpSpPr>
          <p:cNvPr id="4" name="Group 3">
            <a:extLst>
              <a:ext uri="{FF2B5EF4-FFF2-40B4-BE49-F238E27FC236}">
                <a16:creationId xmlns:a16="http://schemas.microsoft.com/office/drawing/2014/main" id="{B27637C9-F5C8-870C-4B2D-46D06A803BB9}"/>
              </a:ext>
            </a:extLst>
          </p:cNvPr>
          <p:cNvGrpSpPr/>
          <p:nvPr/>
        </p:nvGrpSpPr>
        <p:grpSpPr>
          <a:xfrm>
            <a:off x="12267959" y="30428"/>
            <a:ext cx="1352791" cy="1926388"/>
            <a:chOff x="12267959" y="30428"/>
            <a:chExt cx="1352791" cy="1926388"/>
          </a:xfrm>
        </p:grpSpPr>
        <p:sp>
          <p:nvSpPr>
            <p:cNvPr id="5" name="TextBox 4">
              <a:extLst>
                <a:ext uri="{FF2B5EF4-FFF2-40B4-BE49-F238E27FC236}">
                  <a16:creationId xmlns:a16="http://schemas.microsoft.com/office/drawing/2014/main" id="{4A60CCAD-DBB2-209E-8A5D-CA187560C34B}"/>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6" name="Rectangle 5">
              <a:extLst>
                <a:ext uri="{FF2B5EF4-FFF2-40B4-BE49-F238E27FC236}">
                  <a16:creationId xmlns:a16="http://schemas.microsoft.com/office/drawing/2014/main" id="{78F28F8D-0976-4FB3-F98E-BD5506167FC2}"/>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7222AE-4095-E8A7-DD0E-B697F960E8E9}"/>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F8A8CF3D-0CD8-1CB6-DB1E-E55B1970DD64}"/>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3D422AF2-094F-9FE2-A35F-ED2CF0F19D5F}"/>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5191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3_ID_Blank Slid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0EC9FC-C41D-5312-9429-8A9BE7D00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6" name="Straight Connector 25">
            <a:extLst>
              <a:ext uri="{FF2B5EF4-FFF2-40B4-BE49-F238E27FC236}">
                <a16:creationId xmlns:a16="http://schemas.microsoft.com/office/drawing/2014/main" id="{9E4EF216-9D8E-34C4-39D5-2FC595FADBDE}"/>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a:ext uri="{FF2B5EF4-FFF2-40B4-BE49-F238E27FC236}">
                <a16:creationId xmlns:a16="http://schemas.microsoft.com/office/drawing/2014/main" id="{8C1BB002-E493-06D2-F04F-42D7011CB00A}"/>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8" name="Footer Placeholder 4">
            <a:extLst>
              <a:ext uri="{FF2B5EF4-FFF2-40B4-BE49-F238E27FC236}">
                <a16:creationId xmlns:a16="http://schemas.microsoft.com/office/drawing/2014/main" id="{3A64AAEF-0B6B-81C1-7357-572BEE78D011}"/>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5" name="Text Placeholder 8">
            <a:extLst>
              <a:ext uri="{FF2B5EF4-FFF2-40B4-BE49-F238E27FC236}">
                <a16:creationId xmlns:a16="http://schemas.microsoft.com/office/drawing/2014/main" id="{94CC40D4-47F6-73FC-A17C-F6F8827C3067}"/>
              </a:ext>
            </a:extLst>
          </p:cNvPr>
          <p:cNvSpPr>
            <a:spLocks noGrp="1"/>
          </p:cNvSpPr>
          <p:nvPr>
            <p:ph type="body" sz="quarter" idx="12"/>
          </p:nvPr>
        </p:nvSpPr>
        <p:spPr>
          <a:xfrm>
            <a:off x="293554" y="1904238"/>
            <a:ext cx="7083979" cy="4375457"/>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5" name="Picture Placeholder 9">
            <a:extLst>
              <a:ext uri="{FF2B5EF4-FFF2-40B4-BE49-F238E27FC236}">
                <a16:creationId xmlns:a16="http://schemas.microsoft.com/office/drawing/2014/main" id="{487C7AF7-2D0A-C718-A3C9-D5A9E875A18D}"/>
              </a:ext>
            </a:extLst>
          </p:cNvPr>
          <p:cNvSpPr>
            <a:spLocks noGrp="1"/>
          </p:cNvSpPr>
          <p:nvPr>
            <p:ph type="pic" sz="quarter" idx="14"/>
          </p:nvPr>
        </p:nvSpPr>
        <p:spPr>
          <a:xfrm>
            <a:off x="7647409" y="155259"/>
            <a:ext cx="4274716" cy="6132934"/>
          </a:xfrm>
        </p:spPr>
        <p:txBody>
          <a:bodyPr>
            <a:normAutofit/>
          </a:bodyPr>
          <a:lstStyle>
            <a:lvl1pPr algn="l">
              <a:defRPr sz="1800">
                <a:solidFill>
                  <a:schemeClr val="bg1"/>
                </a:solidFill>
              </a:defRPr>
            </a:lvl1pPr>
          </a:lstStyle>
          <a:p>
            <a:r>
              <a:rPr lang="en-US"/>
              <a:t>Click icon to add picture</a:t>
            </a:r>
            <a:endParaRPr lang="en-IN" dirty="0"/>
          </a:p>
        </p:txBody>
      </p:sp>
      <p:sp>
        <p:nvSpPr>
          <p:cNvPr id="24" name="Text Placeholder 7">
            <a:extLst>
              <a:ext uri="{FF2B5EF4-FFF2-40B4-BE49-F238E27FC236}">
                <a16:creationId xmlns:a16="http://schemas.microsoft.com/office/drawing/2014/main" id="{44DB92D8-4A0E-D57F-6E0F-68683C2EC1C3}"/>
              </a:ext>
            </a:extLst>
          </p:cNvPr>
          <p:cNvSpPr>
            <a:spLocks noGrp="1"/>
          </p:cNvSpPr>
          <p:nvPr>
            <p:ph type="body" sz="quarter" idx="15" hasCustomPrompt="1"/>
          </p:nvPr>
        </p:nvSpPr>
        <p:spPr>
          <a:xfrm>
            <a:off x="293556" y="1198215"/>
            <a:ext cx="7083978" cy="554400"/>
          </a:xfrm>
        </p:spPr>
        <p:txBody>
          <a:bodyPr>
            <a:normAutofit/>
          </a:bodyPr>
          <a:lstStyle>
            <a:lvl1pPr marL="0" indent="0">
              <a:lnSpc>
                <a:spcPct val="100000"/>
              </a:lnSpc>
              <a:spcBef>
                <a:spcPts val="0"/>
              </a:spcBef>
              <a:buFontTx/>
              <a:buNone/>
              <a:defRPr sz="1800" b="1">
                <a:solidFill>
                  <a:schemeClr val="accent2"/>
                </a:solidFill>
              </a:defRPr>
            </a:lvl1pPr>
          </a:lstStyle>
          <a:p>
            <a:pPr lvl="0"/>
            <a:r>
              <a:rPr lang="en-US" dirty="0"/>
              <a:t>Descriptor / Sub-heading</a:t>
            </a:r>
          </a:p>
        </p:txBody>
      </p:sp>
      <p:sp>
        <p:nvSpPr>
          <p:cNvPr id="25" name="Title Placeholder 1">
            <a:extLst>
              <a:ext uri="{FF2B5EF4-FFF2-40B4-BE49-F238E27FC236}">
                <a16:creationId xmlns:a16="http://schemas.microsoft.com/office/drawing/2014/main" id="{25580B61-AC0F-EDE6-286D-3A2C894591AB}"/>
              </a:ext>
            </a:extLst>
          </p:cNvPr>
          <p:cNvSpPr>
            <a:spLocks noGrp="1"/>
          </p:cNvSpPr>
          <p:nvPr>
            <p:ph type="title"/>
          </p:nvPr>
        </p:nvSpPr>
        <p:spPr>
          <a:xfrm>
            <a:off x="293554" y="155258"/>
            <a:ext cx="7083978"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111439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ID_Let's engag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5DDCEDB-866C-27E2-FF3E-0870C048C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11" name="Group 10">
            <a:extLst>
              <a:ext uri="{FF2B5EF4-FFF2-40B4-BE49-F238E27FC236}">
                <a16:creationId xmlns:a16="http://schemas.microsoft.com/office/drawing/2014/main" id="{43B80327-1D0A-105F-08E8-57458D90D13D}"/>
              </a:ext>
            </a:extLst>
          </p:cNvPr>
          <p:cNvGrpSpPr>
            <a:grpSpLocks noChangeAspect="1"/>
          </p:cNvGrpSpPr>
          <p:nvPr/>
        </p:nvGrpSpPr>
        <p:grpSpPr>
          <a:xfrm>
            <a:off x="293554" y="574659"/>
            <a:ext cx="2340000" cy="519820"/>
            <a:chOff x="10797898" y="6235376"/>
            <a:chExt cx="930940" cy="206804"/>
          </a:xfrm>
        </p:grpSpPr>
        <p:sp>
          <p:nvSpPr>
            <p:cNvPr id="12" name="Freeform: Shape 11">
              <a:extLst>
                <a:ext uri="{FF2B5EF4-FFF2-40B4-BE49-F238E27FC236}">
                  <a16:creationId xmlns:a16="http://schemas.microsoft.com/office/drawing/2014/main" id="{7247822C-8FC4-A887-759C-17711D99E1E9}"/>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858CE96-D121-617B-12F9-04187952CA96}"/>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F7436A88-1027-4425-440A-3E531CCB55B8}"/>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018E97DF-212C-386E-F3A1-D59BBEA884BA}"/>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A2DBAA6-E14F-76F8-8577-BC169D1F1A8E}"/>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9C64C1-59E5-EA69-3C7E-7AA365537F02}"/>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1E6C1AD8-29BE-203C-BE54-A8E56B931647}"/>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1D7EE3D-94D7-10EF-0607-AE5229E0A98F}"/>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p>
          </p:txBody>
        </p:sp>
      </p:grpSp>
      <p:sp>
        <p:nvSpPr>
          <p:cNvPr id="4" name="Title 1">
            <a:extLst>
              <a:ext uri="{FF2B5EF4-FFF2-40B4-BE49-F238E27FC236}">
                <a16:creationId xmlns:a16="http://schemas.microsoft.com/office/drawing/2014/main" id="{B25207A7-1C36-C36D-1A78-917003C2C183}"/>
              </a:ext>
            </a:extLst>
          </p:cNvPr>
          <p:cNvSpPr>
            <a:spLocks noGrp="1"/>
          </p:cNvSpPr>
          <p:nvPr>
            <p:ph type="title" hasCustomPrompt="1"/>
          </p:nvPr>
        </p:nvSpPr>
        <p:spPr>
          <a:xfrm>
            <a:off x="293553" y="2488893"/>
            <a:ext cx="7148813" cy="1234182"/>
          </a:xfrm>
        </p:spPr>
        <p:txBody>
          <a:bodyPr>
            <a:noAutofit/>
          </a:bodyPr>
          <a:lstStyle>
            <a:lvl1pPr>
              <a:defRPr sz="5400" b="1">
                <a:solidFill>
                  <a:schemeClr val="accent2"/>
                </a:solidFill>
              </a:defRPr>
            </a:lvl1pPr>
          </a:lstStyle>
          <a:p>
            <a:r>
              <a:rPr lang="en-US"/>
              <a:t>Let’s engage</a:t>
            </a:r>
            <a:endParaRPr lang="en-IN"/>
          </a:p>
        </p:txBody>
      </p:sp>
      <p:pic>
        <p:nvPicPr>
          <p:cNvPr id="6" name="Picture 5" descr="Icon&#10;&#10;Description automatically generated">
            <a:hlinkClick r:id="rId5"/>
            <a:extLst>
              <a:ext uri="{FF2B5EF4-FFF2-40B4-BE49-F238E27FC236}">
                <a16:creationId xmlns:a16="http://schemas.microsoft.com/office/drawing/2014/main" id="{BE38301A-7090-B735-C0A6-04074F749576}"/>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3553" y="5551122"/>
            <a:ext cx="423393" cy="423393"/>
          </a:xfrm>
          <a:prstGeom prst="rect">
            <a:avLst/>
          </a:prstGeom>
        </p:spPr>
      </p:pic>
      <p:pic>
        <p:nvPicPr>
          <p:cNvPr id="7" name="Picture 6" descr="Icon&#10;&#10;Description automatically generated">
            <a:hlinkClick r:id="rId7"/>
            <a:extLst>
              <a:ext uri="{FF2B5EF4-FFF2-40B4-BE49-F238E27FC236}">
                <a16:creationId xmlns:a16="http://schemas.microsoft.com/office/drawing/2014/main" id="{F1FA7471-9CD5-990B-B266-F18CDD8D619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88709" y="5551122"/>
            <a:ext cx="423393" cy="423393"/>
          </a:xfrm>
          <a:prstGeom prst="rect">
            <a:avLst/>
          </a:prstGeom>
        </p:spPr>
      </p:pic>
      <p:pic>
        <p:nvPicPr>
          <p:cNvPr id="9" name="Picture 8" descr="A white circle with a black background&#10;&#10;Description automatically generated with low confidence">
            <a:hlinkClick r:id="rId9"/>
            <a:extLst>
              <a:ext uri="{FF2B5EF4-FFF2-40B4-BE49-F238E27FC236}">
                <a16:creationId xmlns:a16="http://schemas.microsoft.com/office/drawing/2014/main" id="{06AF63D3-F3A6-ABEB-0C03-37036CF17F1D}"/>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1294824" y="5551122"/>
            <a:ext cx="423393" cy="423393"/>
          </a:xfrm>
          <a:prstGeom prst="rect">
            <a:avLst/>
          </a:prstGeom>
        </p:spPr>
      </p:pic>
      <p:pic>
        <p:nvPicPr>
          <p:cNvPr id="21" name="Picture 20" descr="Logo, icon&#10;&#10;Description automatically generated">
            <a:hlinkClick r:id="rId11"/>
            <a:extLst>
              <a:ext uri="{FF2B5EF4-FFF2-40B4-BE49-F238E27FC236}">
                <a16:creationId xmlns:a16="http://schemas.microsoft.com/office/drawing/2014/main" id="{83422065-0327-FC35-414A-2BD11DEAA7F4}"/>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830863" y="5551122"/>
            <a:ext cx="423393" cy="423393"/>
          </a:xfrm>
          <a:prstGeom prst="rect">
            <a:avLst/>
          </a:prstGeom>
        </p:spPr>
      </p:pic>
      <p:grpSp>
        <p:nvGrpSpPr>
          <p:cNvPr id="25" name="Group 24">
            <a:extLst>
              <a:ext uri="{FF2B5EF4-FFF2-40B4-BE49-F238E27FC236}">
                <a16:creationId xmlns:a16="http://schemas.microsoft.com/office/drawing/2014/main" id="{3D113B73-B7E9-3E29-134A-D0A39ED7A334}"/>
              </a:ext>
            </a:extLst>
          </p:cNvPr>
          <p:cNvGrpSpPr/>
          <p:nvPr/>
        </p:nvGrpSpPr>
        <p:grpSpPr>
          <a:xfrm>
            <a:off x="12267959" y="30428"/>
            <a:ext cx="1352791" cy="1926388"/>
            <a:chOff x="12267959" y="30428"/>
            <a:chExt cx="1352791" cy="1926388"/>
          </a:xfrm>
        </p:grpSpPr>
        <p:sp>
          <p:nvSpPr>
            <p:cNvPr id="26" name="TextBox 25">
              <a:extLst>
                <a:ext uri="{FF2B5EF4-FFF2-40B4-BE49-F238E27FC236}">
                  <a16:creationId xmlns:a16="http://schemas.microsoft.com/office/drawing/2014/main" id="{3C338D09-0D31-5464-6E5C-CD5F588221E1}"/>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7" name="Rectangle 26">
              <a:extLst>
                <a:ext uri="{FF2B5EF4-FFF2-40B4-BE49-F238E27FC236}">
                  <a16:creationId xmlns:a16="http://schemas.microsoft.com/office/drawing/2014/main" id="{6A5C3640-CA24-9DAA-0956-9F3AF645D9CB}"/>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FECE59C5-446B-E7BC-19F9-64D5E8892F90}"/>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161A59A0-BCA8-AF7E-C65B-D84B5DCA6C8D}"/>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E8CFB13D-B093-B60A-91A2-F4D5D879373D}"/>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8" name="Straight Connector 7">
            <a:extLst>
              <a:ext uri="{FF2B5EF4-FFF2-40B4-BE49-F238E27FC236}">
                <a16:creationId xmlns:a16="http://schemas.microsoft.com/office/drawing/2014/main" id="{168E814F-815F-3A56-F3F7-9938AE1F5E16}"/>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Footer Placeholder 4">
            <a:extLst>
              <a:ext uri="{FF2B5EF4-FFF2-40B4-BE49-F238E27FC236}">
                <a16:creationId xmlns:a16="http://schemas.microsoft.com/office/drawing/2014/main" id="{AEE935F2-0B58-AB27-10B9-7CC8BB94D7A1}"/>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31" name="Footer Placeholder 4">
            <a:extLst>
              <a:ext uri="{FF2B5EF4-FFF2-40B4-BE49-F238E27FC236}">
                <a16:creationId xmlns:a16="http://schemas.microsoft.com/office/drawing/2014/main" id="{CC761C92-AF5C-4BF6-75B4-EE002ED999BA}"/>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Tree>
    <p:extLst>
      <p:ext uri="{BB962C8B-B14F-4D97-AF65-F5344CB8AC3E}">
        <p14:creationId xmlns:p14="http://schemas.microsoft.com/office/powerpoint/2010/main" val="1253267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4_ID_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5" name="Straight Connector 24">
            <a:extLst>
              <a:ext uri="{FF2B5EF4-FFF2-40B4-BE49-F238E27FC236}">
                <a16:creationId xmlns:a16="http://schemas.microsoft.com/office/drawing/2014/main" id="{FBF2389A-85A8-F687-984A-00486BE312B8}"/>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a:ext uri="{FF2B5EF4-FFF2-40B4-BE49-F238E27FC236}">
                <a16:creationId xmlns:a16="http://schemas.microsoft.com/office/drawing/2014/main" id="{C208F70D-4246-14B0-9777-B5230BAF9DC3}"/>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7" name="Footer Placeholder 4">
            <a:extLst>
              <a:ext uri="{FF2B5EF4-FFF2-40B4-BE49-F238E27FC236}">
                <a16:creationId xmlns:a16="http://schemas.microsoft.com/office/drawing/2014/main" id="{2B24BF94-1245-09DA-61F5-34340A45E42C}"/>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Tree>
    <p:extLst>
      <p:ext uri="{BB962C8B-B14F-4D97-AF65-F5344CB8AC3E}">
        <p14:creationId xmlns:p14="http://schemas.microsoft.com/office/powerpoint/2010/main" val="4041213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5_ID_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5" name="Straight Connector 24">
            <a:extLst>
              <a:ext uri="{FF2B5EF4-FFF2-40B4-BE49-F238E27FC236}">
                <a16:creationId xmlns:a16="http://schemas.microsoft.com/office/drawing/2014/main" id="{FBF2389A-85A8-F687-984A-00486BE312B8}"/>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a:ext uri="{FF2B5EF4-FFF2-40B4-BE49-F238E27FC236}">
                <a16:creationId xmlns:a16="http://schemas.microsoft.com/office/drawing/2014/main" id="{C208F70D-4246-14B0-9777-B5230BAF9DC3}"/>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7" name="Footer Placeholder 4">
            <a:extLst>
              <a:ext uri="{FF2B5EF4-FFF2-40B4-BE49-F238E27FC236}">
                <a16:creationId xmlns:a16="http://schemas.microsoft.com/office/drawing/2014/main" id="{2B24BF94-1245-09DA-61F5-34340A45E42C}"/>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2" name="Title 1">
            <a:extLst>
              <a:ext uri="{FF2B5EF4-FFF2-40B4-BE49-F238E27FC236}">
                <a16:creationId xmlns:a16="http://schemas.microsoft.com/office/drawing/2014/main" id="{30D5429C-5DFC-90FF-FF01-5F076C1A1D4A}"/>
              </a:ext>
            </a:extLst>
          </p:cNvPr>
          <p:cNvSpPr>
            <a:spLocks noGrp="1"/>
          </p:cNvSpPr>
          <p:nvPr>
            <p:ph type="title"/>
          </p:nvPr>
        </p:nvSpPr>
        <p:spPr>
          <a:xfrm>
            <a:off x="293554" y="2118791"/>
            <a:ext cx="10354647" cy="1448368"/>
          </a:xfrm>
        </p:spPr>
        <p:txBody>
          <a:bodyPr>
            <a:normAutofit/>
          </a:bodyPr>
          <a:lstStyle>
            <a:lvl1pPr>
              <a:defRPr sz="4400" b="1">
                <a:solidFill>
                  <a:schemeClr val="bg1"/>
                </a:solidFill>
              </a:defRPr>
            </a:lvl1pPr>
          </a:lstStyle>
          <a:p>
            <a:r>
              <a:rPr lang="en-US"/>
              <a:t>Click to edit Master title style</a:t>
            </a:r>
            <a:endParaRPr lang="en-IN" dirty="0"/>
          </a:p>
        </p:txBody>
      </p:sp>
      <p:sp>
        <p:nvSpPr>
          <p:cNvPr id="4" name="Text Placeholder 19">
            <a:extLst>
              <a:ext uri="{FF2B5EF4-FFF2-40B4-BE49-F238E27FC236}">
                <a16:creationId xmlns:a16="http://schemas.microsoft.com/office/drawing/2014/main" id="{FC4AB75C-15A1-208E-D9F4-7125A6FE6803}"/>
              </a:ext>
            </a:extLst>
          </p:cNvPr>
          <p:cNvSpPr>
            <a:spLocks noGrp="1"/>
          </p:cNvSpPr>
          <p:nvPr>
            <p:ph type="body" sz="quarter" idx="12" hasCustomPrompt="1"/>
          </p:nvPr>
        </p:nvSpPr>
        <p:spPr>
          <a:xfrm>
            <a:off x="293687" y="3766267"/>
            <a:ext cx="10354647" cy="1404938"/>
          </a:xfrm>
          <a:noFill/>
        </p:spPr>
        <p:txBody>
          <a:bodyPr>
            <a:normAutofit/>
          </a:bodyPr>
          <a:lstStyle>
            <a:lvl1pPr marL="0" indent="0">
              <a:buFontTx/>
              <a:buNone/>
              <a:defRPr sz="2400" b="1">
                <a:solidFill>
                  <a:schemeClr val="accent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 / short descriptor</a:t>
            </a:r>
          </a:p>
        </p:txBody>
      </p:sp>
    </p:spTree>
    <p:extLst>
      <p:ext uri="{BB962C8B-B14F-4D97-AF65-F5344CB8AC3E}">
        <p14:creationId xmlns:p14="http://schemas.microsoft.com/office/powerpoint/2010/main" val="2582532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8_Custom Layou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AA20DC0-2A3B-EDCF-A0C3-01B581599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9" name="Group 8">
            <a:extLst>
              <a:ext uri="{FF2B5EF4-FFF2-40B4-BE49-F238E27FC236}">
                <a16:creationId xmlns:a16="http://schemas.microsoft.com/office/drawing/2014/main" id="{137C1067-8EB0-97B4-B630-DDD1AB0E8D48}"/>
              </a:ext>
            </a:extLst>
          </p:cNvPr>
          <p:cNvGrpSpPr>
            <a:grpSpLocks noChangeAspect="1"/>
          </p:cNvGrpSpPr>
          <p:nvPr/>
        </p:nvGrpSpPr>
        <p:grpSpPr>
          <a:xfrm>
            <a:off x="11137500" y="6555601"/>
            <a:ext cx="791100" cy="175739"/>
            <a:chOff x="10797898" y="6235376"/>
            <a:chExt cx="930940" cy="206804"/>
          </a:xfrm>
        </p:grpSpPr>
        <p:sp>
          <p:nvSpPr>
            <p:cNvPr id="10" name="Freeform: Shape 9">
              <a:extLst>
                <a:ext uri="{FF2B5EF4-FFF2-40B4-BE49-F238E27FC236}">
                  <a16:creationId xmlns:a16="http://schemas.microsoft.com/office/drawing/2014/main" id="{210E479C-1DD2-016B-0286-3EBCDC557C7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1" name="Freeform: Shape 10">
              <a:extLst>
                <a:ext uri="{FF2B5EF4-FFF2-40B4-BE49-F238E27FC236}">
                  <a16:creationId xmlns:a16="http://schemas.microsoft.com/office/drawing/2014/main" id="{0B73A8B0-D84B-E81D-9506-0C49B39D3177}"/>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2" name="Freeform: Shape 11">
              <a:extLst>
                <a:ext uri="{FF2B5EF4-FFF2-40B4-BE49-F238E27FC236}">
                  <a16:creationId xmlns:a16="http://schemas.microsoft.com/office/drawing/2014/main" id="{78464703-44E6-3998-C1CA-68B8BFEF64A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3" name="Freeform: Shape 12">
              <a:extLst>
                <a:ext uri="{FF2B5EF4-FFF2-40B4-BE49-F238E27FC236}">
                  <a16:creationId xmlns:a16="http://schemas.microsoft.com/office/drawing/2014/main" id="{F4D79483-3A19-E304-9149-3838274D5DAE}"/>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4" name="Freeform: Shape 13">
              <a:extLst>
                <a:ext uri="{FF2B5EF4-FFF2-40B4-BE49-F238E27FC236}">
                  <a16:creationId xmlns:a16="http://schemas.microsoft.com/office/drawing/2014/main" id="{62F27995-DBEC-AB38-71FF-FE6445295E30}"/>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5" name="Freeform: Shape 14">
              <a:extLst>
                <a:ext uri="{FF2B5EF4-FFF2-40B4-BE49-F238E27FC236}">
                  <a16:creationId xmlns:a16="http://schemas.microsoft.com/office/drawing/2014/main" id="{BFBC535E-1351-F60D-10C9-C09B9939D820}"/>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6" name="Freeform: Shape 15">
              <a:extLst>
                <a:ext uri="{FF2B5EF4-FFF2-40B4-BE49-F238E27FC236}">
                  <a16:creationId xmlns:a16="http://schemas.microsoft.com/office/drawing/2014/main" id="{B9A2EA9A-ADA2-8EFF-51CC-E47D72D75BF8}"/>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7" name="Freeform: Shape 16">
              <a:extLst>
                <a:ext uri="{FF2B5EF4-FFF2-40B4-BE49-F238E27FC236}">
                  <a16:creationId xmlns:a16="http://schemas.microsoft.com/office/drawing/2014/main" id="{079C3FE2-DB70-16B6-F659-0C6D2AF5658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grpSp>
      <p:sp>
        <p:nvSpPr>
          <p:cNvPr id="2" name="Title 1">
            <a:extLst>
              <a:ext uri="{FF2B5EF4-FFF2-40B4-BE49-F238E27FC236}">
                <a16:creationId xmlns:a16="http://schemas.microsoft.com/office/drawing/2014/main" id="{ACDE1D98-C864-CE6F-4950-8583F4E6B21C}"/>
              </a:ext>
            </a:extLst>
          </p:cNvPr>
          <p:cNvSpPr>
            <a:spLocks noGrp="1"/>
          </p:cNvSpPr>
          <p:nvPr>
            <p:ph type="title" hasCustomPrompt="1"/>
          </p:nvPr>
        </p:nvSpPr>
        <p:spPr>
          <a:xfrm>
            <a:off x="293554" y="2794598"/>
            <a:ext cx="4652072" cy="945514"/>
          </a:xfrm>
        </p:spPr>
        <p:txBody>
          <a:bodyPr anchor="ctr"/>
          <a:lstStyle>
            <a:lvl1pPr>
              <a:defRPr b="1">
                <a:solidFill>
                  <a:schemeClr val="accent2"/>
                </a:solidFill>
              </a:defRPr>
            </a:lvl1pPr>
          </a:lstStyle>
          <a:p>
            <a:r>
              <a:rPr lang="en-US"/>
              <a:t>Agenda</a:t>
            </a:r>
            <a:endParaRPr lang="en-IN"/>
          </a:p>
        </p:txBody>
      </p:sp>
      <p:sp>
        <p:nvSpPr>
          <p:cNvPr id="3" name="Text Placeholder 19">
            <a:extLst>
              <a:ext uri="{FF2B5EF4-FFF2-40B4-BE49-F238E27FC236}">
                <a16:creationId xmlns:a16="http://schemas.microsoft.com/office/drawing/2014/main" id="{BB8A167E-4123-52E3-3592-C22228943C4A}"/>
              </a:ext>
            </a:extLst>
          </p:cNvPr>
          <p:cNvSpPr>
            <a:spLocks noGrp="1"/>
          </p:cNvSpPr>
          <p:nvPr>
            <p:ph type="body" sz="quarter" idx="12" hasCustomPrompt="1"/>
          </p:nvPr>
        </p:nvSpPr>
        <p:spPr>
          <a:xfrm>
            <a:off x="5201264" y="605261"/>
            <a:ext cx="6720290" cy="5485246"/>
          </a:xfrm>
          <a:noFill/>
        </p:spPr>
        <p:txBody>
          <a:bodyPr anchor="ctr">
            <a:normAutofit/>
          </a:bodyPr>
          <a:lstStyle>
            <a:lvl1pPr marL="452438" indent="-452438">
              <a:buFont typeface="+mj-lt"/>
              <a:buAutoNum type="arabicPeriod"/>
              <a:tabLst/>
              <a:defRPr sz="20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Agenda</a:t>
            </a:r>
          </a:p>
          <a:p>
            <a:pPr lvl="0"/>
            <a:r>
              <a:rPr lang="en-US" dirty="0"/>
              <a:t>Agenda</a:t>
            </a:r>
          </a:p>
          <a:p>
            <a:pPr lvl="0"/>
            <a:r>
              <a:rPr lang="en-US" dirty="0"/>
              <a:t>Agenda</a:t>
            </a:r>
          </a:p>
        </p:txBody>
      </p:sp>
      <p:cxnSp>
        <p:nvCxnSpPr>
          <p:cNvPr id="21" name="Straight Connector 20">
            <a:extLst>
              <a:ext uri="{FF2B5EF4-FFF2-40B4-BE49-F238E27FC236}">
                <a16:creationId xmlns:a16="http://schemas.microsoft.com/office/drawing/2014/main" id="{0A2EA20F-9BB0-FD4C-D847-A30B03C51662}"/>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Footer Placeholder 4">
            <a:extLst>
              <a:ext uri="{FF2B5EF4-FFF2-40B4-BE49-F238E27FC236}">
                <a16:creationId xmlns:a16="http://schemas.microsoft.com/office/drawing/2014/main" id="{E425F49E-51E8-228B-AD64-95ECF7210991}"/>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3" name="Footer Placeholder 4">
            <a:extLst>
              <a:ext uri="{FF2B5EF4-FFF2-40B4-BE49-F238E27FC236}">
                <a16:creationId xmlns:a16="http://schemas.microsoft.com/office/drawing/2014/main" id="{89F09A57-A548-9F53-8372-488FB7E33387}"/>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Tree>
    <p:extLst>
      <p:ext uri="{BB962C8B-B14F-4D97-AF65-F5344CB8AC3E}">
        <p14:creationId xmlns:p14="http://schemas.microsoft.com/office/powerpoint/2010/main" val="275856263"/>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et's engag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F71A84-576E-C4EB-18CB-859FAD5F7ECF}"/>
              </a:ext>
            </a:extLst>
          </p:cNvPr>
          <p:cNvSpPr>
            <a:spLocks noGrp="1"/>
          </p:cNvSpPr>
          <p:nvPr>
            <p:ph type="title" hasCustomPrompt="1"/>
          </p:nvPr>
        </p:nvSpPr>
        <p:spPr>
          <a:xfrm>
            <a:off x="293553" y="2488893"/>
            <a:ext cx="7148813" cy="1234182"/>
          </a:xfrm>
        </p:spPr>
        <p:txBody>
          <a:bodyPr>
            <a:noAutofit/>
          </a:bodyPr>
          <a:lstStyle>
            <a:lvl1pPr>
              <a:defRPr sz="5400" b="1">
                <a:solidFill>
                  <a:schemeClr val="accent2"/>
                </a:solidFill>
              </a:defRPr>
            </a:lvl1pPr>
          </a:lstStyle>
          <a:p>
            <a:r>
              <a:rPr lang="en-US"/>
              <a:t>Let’s engage</a:t>
            </a:r>
            <a:endParaRPr lang="en-IN"/>
          </a:p>
        </p:txBody>
      </p:sp>
      <p:sp>
        <p:nvSpPr>
          <p:cNvPr id="20" name="Text Placeholder 19">
            <a:extLst>
              <a:ext uri="{FF2B5EF4-FFF2-40B4-BE49-F238E27FC236}">
                <a16:creationId xmlns:a16="http://schemas.microsoft.com/office/drawing/2014/main" id="{8CA2DA4E-4F1C-11D3-9EC5-D14223B10926}"/>
              </a:ext>
            </a:extLst>
          </p:cNvPr>
          <p:cNvSpPr>
            <a:spLocks noGrp="1"/>
          </p:cNvSpPr>
          <p:nvPr>
            <p:ph type="body" sz="quarter" idx="12" hasCustomPrompt="1"/>
          </p:nvPr>
        </p:nvSpPr>
        <p:spPr>
          <a:xfrm>
            <a:off x="293688" y="3844925"/>
            <a:ext cx="7148664" cy="1404938"/>
          </a:xfrm>
          <a:noFill/>
        </p:spPr>
        <p:txBody>
          <a:bodyPr>
            <a:normAutofit/>
          </a:bodyPr>
          <a:lstStyle>
            <a:lvl1pPr marL="0" indent="0">
              <a:buFontTx/>
              <a:buNone/>
              <a:defRPr sz="24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pic>
        <p:nvPicPr>
          <p:cNvPr id="3" name="Picture 2" descr="Icon&#10;&#10;Description automatically generated">
            <a:hlinkClick r:id="rId2"/>
            <a:extLst>
              <a:ext uri="{FF2B5EF4-FFF2-40B4-BE49-F238E27FC236}">
                <a16:creationId xmlns:a16="http://schemas.microsoft.com/office/drawing/2014/main" id="{9936B5B3-40BF-0C16-70E6-087203FB53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93553" y="5551122"/>
            <a:ext cx="423393" cy="423393"/>
          </a:xfrm>
          <a:prstGeom prst="rect">
            <a:avLst/>
          </a:prstGeom>
        </p:spPr>
      </p:pic>
      <p:pic>
        <p:nvPicPr>
          <p:cNvPr id="5" name="Picture 4" descr="Icon&#10;&#10;Description automatically generated">
            <a:hlinkClick r:id="rId4"/>
            <a:extLst>
              <a:ext uri="{FF2B5EF4-FFF2-40B4-BE49-F238E27FC236}">
                <a16:creationId xmlns:a16="http://schemas.microsoft.com/office/drawing/2014/main" id="{ABFF64A9-FB23-A4A7-2000-64FB9B71E38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88709" y="5551122"/>
            <a:ext cx="423393" cy="423393"/>
          </a:xfrm>
          <a:prstGeom prst="rect">
            <a:avLst/>
          </a:prstGeom>
        </p:spPr>
      </p:pic>
      <p:pic>
        <p:nvPicPr>
          <p:cNvPr id="9" name="Picture 8" descr="A white circle with a black background&#10;&#10;Description automatically generated with low confidence">
            <a:hlinkClick r:id="rId6"/>
            <a:extLst>
              <a:ext uri="{FF2B5EF4-FFF2-40B4-BE49-F238E27FC236}">
                <a16:creationId xmlns:a16="http://schemas.microsoft.com/office/drawing/2014/main" id="{4783935F-109B-7213-19BA-9CC4204F3DFD}"/>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294824" y="5551122"/>
            <a:ext cx="423393" cy="423393"/>
          </a:xfrm>
          <a:prstGeom prst="rect">
            <a:avLst/>
          </a:prstGeom>
        </p:spPr>
      </p:pic>
      <p:pic>
        <p:nvPicPr>
          <p:cNvPr id="22" name="Picture 21" descr="Logo, icon&#10;&#10;Description automatically generated">
            <a:hlinkClick r:id="rId8"/>
            <a:extLst>
              <a:ext uri="{FF2B5EF4-FFF2-40B4-BE49-F238E27FC236}">
                <a16:creationId xmlns:a16="http://schemas.microsoft.com/office/drawing/2014/main" id="{7F0FE466-7DF0-C851-893A-9F92FFA4DFE7}"/>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830863" y="5551122"/>
            <a:ext cx="423393" cy="423393"/>
          </a:xfrm>
          <a:prstGeom prst="rect">
            <a:avLst/>
          </a:prstGeom>
        </p:spPr>
      </p:pic>
      <p:pic>
        <p:nvPicPr>
          <p:cNvPr id="21" name="Graphic 20">
            <a:extLst>
              <a:ext uri="{FF2B5EF4-FFF2-40B4-BE49-F238E27FC236}">
                <a16:creationId xmlns:a16="http://schemas.microsoft.com/office/drawing/2014/main" id="{C0E2DFA2-6ED6-5180-48CF-8FF5BD139B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3554" y="6403281"/>
            <a:ext cx="11628000" cy="25954"/>
          </a:xfrm>
          <a:prstGeom prst="rect">
            <a:avLst/>
          </a:prstGeom>
        </p:spPr>
      </p:pic>
      <p:grpSp>
        <p:nvGrpSpPr>
          <p:cNvPr id="23" name="Group 22">
            <a:extLst>
              <a:ext uri="{FF2B5EF4-FFF2-40B4-BE49-F238E27FC236}">
                <a16:creationId xmlns:a16="http://schemas.microsoft.com/office/drawing/2014/main" id="{57D438E7-1D8E-FB27-F4B2-C6343A61DA22}"/>
              </a:ext>
            </a:extLst>
          </p:cNvPr>
          <p:cNvGrpSpPr>
            <a:grpSpLocks noChangeAspect="1"/>
          </p:cNvGrpSpPr>
          <p:nvPr/>
        </p:nvGrpSpPr>
        <p:grpSpPr>
          <a:xfrm>
            <a:off x="293554" y="574659"/>
            <a:ext cx="2340000" cy="519820"/>
            <a:chOff x="10797898" y="6235376"/>
            <a:chExt cx="930940" cy="206804"/>
          </a:xfrm>
        </p:grpSpPr>
        <p:sp>
          <p:nvSpPr>
            <p:cNvPr id="27" name="Freeform: Shape 26">
              <a:extLst>
                <a:ext uri="{FF2B5EF4-FFF2-40B4-BE49-F238E27FC236}">
                  <a16:creationId xmlns:a16="http://schemas.microsoft.com/office/drawing/2014/main" id="{C23E7219-CED5-8E40-011F-BBF371E5C6D7}"/>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28" name="Freeform: Shape 27">
              <a:extLst>
                <a:ext uri="{FF2B5EF4-FFF2-40B4-BE49-F238E27FC236}">
                  <a16:creationId xmlns:a16="http://schemas.microsoft.com/office/drawing/2014/main" id="{48F92D48-5A0A-A4DE-3B16-698ED06A3B7F}"/>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29" name="Freeform: Shape 28">
              <a:extLst>
                <a:ext uri="{FF2B5EF4-FFF2-40B4-BE49-F238E27FC236}">
                  <a16:creationId xmlns:a16="http://schemas.microsoft.com/office/drawing/2014/main" id="{B78364ED-CDCB-506D-E056-F0A009D79689}"/>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30" name="Freeform: Shape 29">
              <a:extLst>
                <a:ext uri="{FF2B5EF4-FFF2-40B4-BE49-F238E27FC236}">
                  <a16:creationId xmlns:a16="http://schemas.microsoft.com/office/drawing/2014/main" id="{09002D2B-7D8F-CE1D-099A-F21826858985}"/>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31" name="Freeform: Shape 30">
              <a:extLst>
                <a:ext uri="{FF2B5EF4-FFF2-40B4-BE49-F238E27FC236}">
                  <a16:creationId xmlns:a16="http://schemas.microsoft.com/office/drawing/2014/main" id="{A9560BE7-80B6-0BD2-11D1-2EE6DD9AF0C7}"/>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32" name="Freeform: Shape 31">
              <a:extLst>
                <a:ext uri="{FF2B5EF4-FFF2-40B4-BE49-F238E27FC236}">
                  <a16:creationId xmlns:a16="http://schemas.microsoft.com/office/drawing/2014/main" id="{32E805A9-5B66-C427-2ABD-024CEA9170EE}"/>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33" name="Freeform: Shape 32">
              <a:extLst>
                <a:ext uri="{FF2B5EF4-FFF2-40B4-BE49-F238E27FC236}">
                  <a16:creationId xmlns:a16="http://schemas.microsoft.com/office/drawing/2014/main" id="{A7D1FEEA-BB92-7CE7-88DA-D7A243F3C2B1}"/>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34" name="Freeform: Shape 33">
              <a:extLst>
                <a:ext uri="{FF2B5EF4-FFF2-40B4-BE49-F238E27FC236}">
                  <a16:creationId xmlns:a16="http://schemas.microsoft.com/office/drawing/2014/main" id="{5E06E8E6-6968-17C6-F21F-425D99596C3E}"/>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cxnSp>
        <p:nvCxnSpPr>
          <p:cNvPr id="7" name="Straight Connector 6">
            <a:extLst>
              <a:ext uri="{FF2B5EF4-FFF2-40B4-BE49-F238E27FC236}">
                <a16:creationId xmlns:a16="http://schemas.microsoft.com/office/drawing/2014/main" id="{293AC6CD-8DB5-A991-1E22-0BA74554B568}"/>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F12025DC-D554-8B9F-776A-B2789ECFE560}"/>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11" name="Footer Placeholder 4">
            <a:extLst>
              <a:ext uri="{FF2B5EF4-FFF2-40B4-BE49-F238E27FC236}">
                <a16:creationId xmlns:a16="http://schemas.microsoft.com/office/drawing/2014/main" id="{0ECB3820-B3F1-0404-1138-31B656B10CB8}"/>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Tree>
    <p:extLst>
      <p:ext uri="{BB962C8B-B14F-4D97-AF65-F5344CB8AC3E}">
        <p14:creationId xmlns:p14="http://schemas.microsoft.com/office/powerpoint/2010/main" val="1937670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Let's engag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F71A84-576E-C4EB-18CB-859FAD5F7ECF}"/>
              </a:ext>
            </a:extLst>
          </p:cNvPr>
          <p:cNvSpPr>
            <a:spLocks noGrp="1"/>
          </p:cNvSpPr>
          <p:nvPr>
            <p:ph type="title" hasCustomPrompt="1"/>
          </p:nvPr>
        </p:nvSpPr>
        <p:spPr>
          <a:xfrm>
            <a:off x="293553" y="2488893"/>
            <a:ext cx="7148813" cy="1234182"/>
          </a:xfrm>
        </p:spPr>
        <p:txBody>
          <a:bodyPr>
            <a:noAutofit/>
          </a:bodyPr>
          <a:lstStyle>
            <a:lvl1pPr>
              <a:defRPr sz="5400" b="1">
                <a:solidFill>
                  <a:schemeClr val="accent2"/>
                </a:solidFill>
              </a:defRPr>
            </a:lvl1pPr>
          </a:lstStyle>
          <a:p>
            <a:r>
              <a:rPr lang="en-US"/>
              <a:t>Let’s engage</a:t>
            </a:r>
            <a:endParaRPr lang="en-IN"/>
          </a:p>
        </p:txBody>
      </p:sp>
      <p:pic>
        <p:nvPicPr>
          <p:cNvPr id="10" name="Graphic 9">
            <a:extLst>
              <a:ext uri="{FF2B5EF4-FFF2-40B4-BE49-F238E27FC236}">
                <a16:creationId xmlns:a16="http://schemas.microsoft.com/office/drawing/2014/main" id="{F5DDCEDB-866C-27E2-FF3E-0870C048C4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554" y="6403281"/>
            <a:ext cx="11628000" cy="25954"/>
          </a:xfrm>
          <a:prstGeom prst="rect">
            <a:avLst/>
          </a:prstGeom>
        </p:spPr>
      </p:pic>
      <p:grpSp>
        <p:nvGrpSpPr>
          <p:cNvPr id="11" name="Group 10">
            <a:extLst>
              <a:ext uri="{FF2B5EF4-FFF2-40B4-BE49-F238E27FC236}">
                <a16:creationId xmlns:a16="http://schemas.microsoft.com/office/drawing/2014/main" id="{43B80327-1D0A-105F-08E8-57458D90D13D}"/>
              </a:ext>
            </a:extLst>
          </p:cNvPr>
          <p:cNvGrpSpPr>
            <a:grpSpLocks noChangeAspect="1"/>
          </p:cNvGrpSpPr>
          <p:nvPr/>
        </p:nvGrpSpPr>
        <p:grpSpPr>
          <a:xfrm>
            <a:off x="293554" y="574659"/>
            <a:ext cx="2340000" cy="519820"/>
            <a:chOff x="10797898" y="6235376"/>
            <a:chExt cx="930940" cy="206804"/>
          </a:xfrm>
        </p:grpSpPr>
        <p:sp>
          <p:nvSpPr>
            <p:cNvPr id="12" name="Freeform: Shape 11">
              <a:extLst>
                <a:ext uri="{FF2B5EF4-FFF2-40B4-BE49-F238E27FC236}">
                  <a16:creationId xmlns:a16="http://schemas.microsoft.com/office/drawing/2014/main" id="{7247822C-8FC4-A887-759C-17711D99E1E9}"/>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0858CE96-D121-617B-12F9-04187952CA96}"/>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F7436A88-1027-4425-440A-3E531CCB55B8}"/>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5" name="Freeform: Shape 14">
              <a:extLst>
                <a:ext uri="{FF2B5EF4-FFF2-40B4-BE49-F238E27FC236}">
                  <a16:creationId xmlns:a16="http://schemas.microsoft.com/office/drawing/2014/main" id="{018E97DF-212C-386E-F3A1-D59BBEA884BA}"/>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6" name="Freeform: Shape 15">
              <a:extLst>
                <a:ext uri="{FF2B5EF4-FFF2-40B4-BE49-F238E27FC236}">
                  <a16:creationId xmlns:a16="http://schemas.microsoft.com/office/drawing/2014/main" id="{3A2DBAA6-E14F-76F8-8577-BC169D1F1A8E}"/>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7" name="Freeform: Shape 16">
              <a:extLst>
                <a:ext uri="{FF2B5EF4-FFF2-40B4-BE49-F238E27FC236}">
                  <a16:creationId xmlns:a16="http://schemas.microsoft.com/office/drawing/2014/main" id="{BE9C64C1-59E5-EA69-3C7E-7AA365537F02}"/>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8" name="Freeform: Shape 17">
              <a:extLst>
                <a:ext uri="{FF2B5EF4-FFF2-40B4-BE49-F238E27FC236}">
                  <a16:creationId xmlns:a16="http://schemas.microsoft.com/office/drawing/2014/main" id="{1E6C1AD8-29BE-203C-BE54-A8E56B931647}"/>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9" name="Freeform: Shape 18">
              <a:extLst>
                <a:ext uri="{FF2B5EF4-FFF2-40B4-BE49-F238E27FC236}">
                  <a16:creationId xmlns:a16="http://schemas.microsoft.com/office/drawing/2014/main" id="{E1D7EE3D-94D7-10EF-0607-AE5229E0A98F}"/>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sp>
        <p:nvSpPr>
          <p:cNvPr id="20" name="Text Placeholder 19">
            <a:extLst>
              <a:ext uri="{FF2B5EF4-FFF2-40B4-BE49-F238E27FC236}">
                <a16:creationId xmlns:a16="http://schemas.microsoft.com/office/drawing/2014/main" id="{8CA2DA4E-4F1C-11D3-9EC5-D14223B10926}"/>
              </a:ext>
            </a:extLst>
          </p:cNvPr>
          <p:cNvSpPr>
            <a:spLocks noGrp="1"/>
          </p:cNvSpPr>
          <p:nvPr>
            <p:ph type="body" sz="quarter" idx="12" hasCustomPrompt="1"/>
          </p:nvPr>
        </p:nvSpPr>
        <p:spPr>
          <a:xfrm>
            <a:off x="1798180" y="3844925"/>
            <a:ext cx="5644185" cy="1404938"/>
          </a:xfrm>
          <a:noFill/>
        </p:spPr>
        <p:txBody>
          <a:bodyPr>
            <a:normAutofit/>
          </a:bodyPr>
          <a:lstStyle>
            <a:lvl1pPr marL="0" indent="0">
              <a:buFontTx/>
              <a:buNone/>
              <a:defRPr sz="24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Presenter name</a:t>
            </a:r>
          </a:p>
        </p:txBody>
      </p:sp>
      <p:pic>
        <p:nvPicPr>
          <p:cNvPr id="3" name="Picture 2" descr="Icon&#10;&#10;Description automatically generated">
            <a:hlinkClick r:id="rId4"/>
            <a:extLst>
              <a:ext uri="{FF2B5EF4-FFF2-40B4-BE49-F238E27FC236}">
                <a16:creationId xmlns:a16="http://schemas.microsoft.com/office/drawing/2014/main" id="{9936B5B3-40BF-0C16-70E6-087203FB530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93553" y="5551122"/>
            <a:ext cx="423393" cy="423393"/>
          </a:xfrm>
          <a:prstGeom prst="rect">
            <a:avLst/>
          </a:prstGeom>
        </p:spPr>
      </p:pic>
      <p:pic>
        <p:nvPicPr>
          <p:cNvPr id="5" name="Picture 4" descr="Icon&#10;&#10;Description automatically generated">
            <a:hlinkClick r:id="rId6"/>
            <a:extLst>
              <a:ext uri="{FF2B5EF4-FFF2-40B4-BE49-F238E27FC236}">
                <a16:creationId xmlns:a16="http://schemas.microsoft.com/office/drawing/2014/main" id="{ABFF64A9-FB23-A4A7-2000-64FB9B71E38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8709" y="5551122"/>
            <a:ext cx="423393" cy="423393"/>
          </a:xfrm>
          <a:prstGeom prst="rect">
            <a:avLst/>
          </a:prstGeom>
        </p:spPr>
      </p:pic>
      <p:pic>
        <p:nvPicPr>
          <p:cNvPr id="9" name="Picture 8" descr="A white circle with a black background&#10;&#10;Description automatically generated with low confidence">
            <a:hlinkClick r:id="rId8"/>
            <a:extLst>
              <a:ext uri="{FF2B5EF4-FFF2-40B4-BE49-F238E27FC236}">
                <a16:creationId xmlns:a16="http://schemas.microsoft.com/office/drawing/2014/main" id="{4783935F-109B-7213-19BA-9CC4204F3DFD}"/>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294824" y="5551122"/>
            <a:ext cx="423393" cy="423393"/>
          </a:xfrm>
          <a:prstGeom prst="rect">
            <a:avLst/>
          </a:prstGeom>
        </p:spPr>
      </p:pic>
      <p:pic>
        <p:nvPicPr>
          <p:cNvPr id="22" name="Picture 21" descr="Logo, icon&#10;&#10;Description automatically generated">
            <a:hlinkClick r:id="rId10"/>
            <a:extLst>
              <a:ext uri="{FF2B5EF4-FFF2-40B4-BE49-F238E27FC236}">
                <a16:creationId xmlns:a16="http://schemas.microsoft.com/office/drawing/2014/main" id="{7F0FE466-7DF0-C851-893A-9F92FFA4DFE7}"/>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830863" y="5551122"/>
            <a:ext cx="423393" cy="423393"/>
          </a:xfrm>
          <a:prstGeom prst="rect">
            <a:avLst/>
          </a:prstGeom>
        </p:spPr>
      </p:pic>
      <p:sp>
        <p:nvSpPr>
          <p:cNvPr id="21" name="Picture Placeholder 5">
            <a:extLst>
              <a:ext uri="{FF2B5EF4-FFF2-40B4-BE49-F238E27FC236}">
                <a16:creationId xmlns:a16="http://schemas.microsoft.com/office/drawing/2014/main" id="{58D222FC-8D38-3E01-441D-FA9D8D2BEFF1}"/>
              </a:ext>
            </a:extLst>
          </p:cNvPr>
          <p:cNvSpPr>
            <a:spLocks noGrp="1"/>
          </p:cNvSpPr>
          <p:nvPr>
            <p:ph type="pic" sz="quarter" idx="13" hasCustomPrompt="1"/>
          </p:nvPr>
        </p:nvSpPr>
        <p:spPr>
          <a:xfrm>
            <a:off x="293688" y="3844925"/>
            <a:ext cx="1260000" cy="1260000"/>
          </a:xfrm>
          <a:prstGeom prst="ellipse">
            <a:avLst/>
          </a:prstGeom>
          <a:solidFill>
            <a:srgbClr val="EBEBEB"/>
          </a:solidFill>
          <a:ln w="19050">
            <a:solidFill>
              <a:schemeClr val="accent2"/>
            </a:solidFill>
          </a:ln>
        </p:spPr>
        <p:txBody>
          <a:bodyPr anchor="ctr">
            <a:normAutofit/>
          </a:bodyPr>
          <a:lstStyle>
            <a:lvl1pPr marL="0" indent="0" algn="ctr">
              <a:buFontTx/>
              <a:buNone/>
              <a:defRPr sz="1400"/>
            </a:lvl1pPr>
          </a:lstStyle>
          <a:p>
            <a:r>
              <a:rPr lang="en-IN"/>
              <a:t>Presenter picture</a:t>
            </a:r>
          </a:p>
        </p:txBody>
      </p:sp>
      <p:cxnSp>
        <p:nvCxnSpPr>
          <p:cNvPr id="6" name="Straight Connector 5">
            <a:extLst>
              <a:ext uri="{FF2B5EF4-FFF2-40B4-BE49-F238E27FC236}">
                <a16:creationId xmlns:a16="http://schemas.microsoft.com/office/drawing/2014/main" id="{DD9D8586-37BC-DC2A-8EEF-270C13A63BA6}"/>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Footer Placeholder 4">
            <a:extLst>
              <a:ext uri="{FF2B5EF4-FFF2-40B4-BE49-F238E27FC236}">
                <a16:creationId xmlns:a16="http://schemas.microsoft.com/office/drawing/2014/main" id="{510D4A95-8334-4A05-C62B-AE27A9064BD3}"/>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5" name="Footer Placeholder 4">
            <a:extLst>
              <a:ext uri="{FF2B5EF4-FFF2-40B4-BE49-F238E27FC236}">
                <a16:creationId xmlns:a16="http://schemas.microsoft.com/office/drawing/2014/main" id="{CA465294-2539-2A14-6443-9FE7357479BC}"/>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Tree>
    <p:extLst>
      <p:ext uri="{BB962C8B-B14F-4D97-AF65-F5344CB8AC3E}">
        <p14:creationId xmlns:p14="http://schemas.microsoft.com/office/powerpoint/2010/main" val="309060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2_ID_Blank Slide">
    <p:bg>
      <p:bgPr>
        <a:solidFill>
          <a:schemeClr val="accent1"/>
        </a:solidFill>
        <a:effectLst/>
      </p:bgPr>
    </p:bg>
    <p:spTree>
      <p:nvGrpSpPr>
        <p:cNvPr id="1" name=""/>
        <p:cNvGrpSpPr/>
        <p:nvPr/>
      </p:nvGrpSpPr>
      <p:grpSpPr>
        <a:xfrm>
          <a:off x="0" y="0"/>
          <a:ext cx="0" cy="0"/>
          <a:chOff x="0" y="0"/>
          <a:chExt cx="0" cy="0"/>
        </a:xfrm>
      </p:grpSpPr>
      <p:pic>
        <p:nvPicPr>
          <p:cNvPr id="25" name="Picture 24" descr="A picture containing outdoor, grass, aerial photography, bird's-eye view&#10;&#10;Description automatically generated">
            <a:extLst>
              <a:ext uri="{FF2B5EF4-FFF2-40B4-BE49-F238E27FC236}">
                <a16:creationId xmlns:a16="http://schemas.microsoft.com/office/drawing/2014/main" id="{18D61478-93EB-A441-0F59-1FD08A909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6" name="Straight Connector 25">
            <a:extLst>
              <a:ext uri="{FF2B5EF4-FFF2-40B4-BE49-F238E27FC236}">
                <a16:creationId xmlns:a16="http://schemas.microsoft.com/office/drawing/2014/main" id="{60F1D220-C1A0-825E-88F2-F89608129F50}"/>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a:ext uri="{FF2B5EF4-FFF2-40B4-BE49-F238E27FC236}">
                <a16:creationId xmlns:a16="http://schemas.microsoft.com/office/drawing/2014/main" id="{3F8A5C78-C4C0-20A4-1C50-8837B48D4034}"/>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8" name="Footer Placeholder 4">
            <a:extLst>
              <a:ext uri="{FF2B5EF4-FFF2-40B4-BE49-F238E27FC236}">
                <a16:creationId xmlns:a16="http://schemas.microsoft.com/office/drawing/2014/main" id="{9E50858D-2B2E-0E1E-F16B-91B12CBA6BB7}"/>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4" name="Title Placeholder 1">
            <a:extLst>
              <a:ext uri="{FF2B5EF4-FFF2-40B4-BE49-F238E27FC236}">
                <a16:creationId xmlns:a16="http://schemas.microsoft.com/office/drawing/2014/main" id="{16D7AB9D-96EF-BBCF-52F5-78E3C0E4770A}"/>
              </a:ext>
            </a:extLst>
          </p:cNvPr>
          <p:cNvSpPr>
            <a:spLocks noGrp="1"/>
          </p:cNvSpPr>
          <p:nvPr>
            <p:ph type="title"/>
          </p:nvPr>
        </p:nvSpPr>
        <p:spPr>
          <a:xfrm>
            <a:off x="236009" y="155258"/>
            <a:ext cx="11685545"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3679380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5_Custom Layout">
    <p:bg>
      <p:bgPr>
        <a:solidFill>
          <a:schemeClr val="accent1"/>
        </a:solidFill>
        <a:effectLst/>
      </p:bgPr>
    </p:bg>
    <p:spTree>
      <p:nvGrpSpPr>
        <p:cNvPr id="1" name=""/>
        <p:cNvGrpSpPr/>
        <p:nvPr/>
      </p:nvGrpSpPr>
      <p:grpSpPr>
        <a:xfrm>
          <a:off x="0" y="0"/>
          <a:ext cx="0" cy="0"/>
          <a:chOff x="0" y="0"/>
          <a:chExt cx="0" cy="0"/>
        </a:xfrm>
      </p:grpSpPr>
      <p:pic>
        <p:nvPicPr>
          <p:cNvPr id="4" name="Picture 3" descr="A picture containing light, blue, darkness, art&#10;&#10;Description automatically generated">
            <a:extLst>
              <a:ext uri="{FF2B5EF4-FFF2-40B4-BE49-F238E27FC236}">
                <a16:creationId xmlns:a16="http://schemas.microsoft.com/office/drawing/2014/main" id="{74A29AD5-A684-5E96-FF51-58114561F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1AA20DC0-2A3B-EDCF-A0C3-01B581599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9" name="Group 8">
            <a:extLst>
              <a:ext uri="{FF2B5EF4-FFF2-40B4-BE49-F238E27FC236}">
                <a16:creationId xmlns:a16="http://schemas.microsoft.com/office/drawing/2014/main" id="{137C1067-8EB0-97B4-B630-DDD1AB0E8D48}"/>
              </a:ext>
            </a:extLst>
          </p:cNvPr>
          <p:cNvGrpSpPr>
            <a:grpSpLocks noChangeAspect="1"/>
          </p:cNvGrpSpPr>
          <p:nvPr/>
        </p:nvGrpSpPr>
        <p:grpSpPr>
          <a:xfrm>
            <a:off x="11137500" y="6555601"/>
            <a:ext cx="791100" cy="175739"/>
            <a:chOff x="10797898" y="6235376"/>
            <a:chExt cx="930940" cy="206804"/>
          </a:xfrm>
        </p:grpSpPr>
        <p:sp>
          <p:nvSpPr>
            <p:cNvPr id="10" name="Freeform: Shape 9">
              <a:extLst>
                <a:ext uri="{FF2B5EF4-FFF2-40B4-BE49-F238E27FC236}">
                  <a16:creationId xmlns:a16="http://schemas.microsoft.com/office/drawing/2014/main" id="{210E479C-1DD2-016B-0286-3EBCDC557C7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1" name="Freeform: Shape 10">
              <a:extLst>
                <a:ext uri="{FF2B5EF4-FFF2-40B4-BE49-F238E27FC236}">
                  <a16:creationId xmlns:a16="http://schemas.microsoft.com/office/drawing/2014/main" id="{0B73A8B0-D84B-E81D-9506-0C49B39D3177}"/>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2" name="Freeform: Shape 11">
              <a:extLst>
                <a:ext uri="{FF2B5EF4-FFF2-40B4-BE49-F238E27FC236}">
                  <a16:creationId xmlns:a16="http://schemas.microsoft.com/office/drawing/2014/main" id="{78464703-44E6-3998-C1CA-68B8BFEF64A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3" name="Freeform: Shape 12">
              <a:extLst>
                <a:ext uri="{FF2B5EF4-FFF2-40B4-BE49-F238E27FC236}">
                  <a16:creationId xmlns:a16="http://schemas.microsoft.com/office/drawing/2014/main" id="{F4D79483-3A19-E304-9149-3838274D5DAE}"/>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4" name="Freeform: Shape 13">
              <a:extLst>
                <a:ext uri="{FF2B5EF4-FFF2-40B4-BE49-F238E27FC236}">
                  <a16:creationId xmlns:a16="http://schemas.microsoft.com/office/drawing/2014/main" id="{62F27995-DBEC-AB38-71FF-FE6445295E30}"/>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5" name="Freeform: Shape 14">
              <a:extLst>
                <a:ext uri="{FF2B5EF4-FFF2-40B4-BE49-F238E27FC236}">
                  <a16:creationId xmlns:a16="http://schemas.microsoft.com/office/drawing/2014/main" id="{BFBC535E-1351-F60D-10C9-C09B9939D820}"/>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6" name="Freeform: Shape 15">
              <a:extLst>
                <a:ext uri="{FF2B5EF4-FFF2-40B4-BE49-F238E27FC236}">
                  <a16:creationId xmlns:a16="http://schemas.microsoft.com/office/drawing/2014/main" id="{B9A2EA9A-ADA2-8EFF-51CC-E47D72D75BF8}"/>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7" name="Freeform: Shape 16">
              <a:extLst>
                <a:ext uri="{FF2B5EF4-FFF2-40B4-BE49-F238E27FC236}">
                  <a16:creationId xmlns:a16="http://schemas.microsoft.com/office/drawing/2014/main" id="{079C3FE2-DB70-16B6-F659-0C6D2AF5658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grpSp>
      <p:sp>
        <p:nvSpPr>
          <p:cNvPr id="3" name="Text Placeholder 19">
            <a:extLst>
              <a:ext uri="{FF2B5EF4-FFF2-40B4-BE49-F238E27FC236}">
                <a16:creationId xmlns:a16="http://schemas.microsoft.com/office/drawing/2014/main" id="{BB8A167E-4123-52E3-3592-C22228943C4A}"/>
              </a:ext>
            </a:extLst>
          </p:cNvPr>
          <p:cNvSpPr>
            <a:spLocks noGrp="1"/>
          </p:cNvSpPr>
          <p:nvPr>
            <p:ph type="body" sz="quarter" idx="12"/>
          </p:nvPr>
        </p:nvSpPr>
        <p:spPr>
          <a:xfrm>
            <a:off x="293554" y="605261"/>
            <a:ext cx="5887790" cy="5485246"/>
          </a:xfrm>
          <a:noFill/>
        </p:spPr>
        <p:txBody>
          <a:bodyPr anchor="ctr">
            <a:normAutofit/>
          </a:bodyPr>
          <a:lstStyle>
            <a:lvl1pPr marL="342900" indent="-342900">
              <a:buFont typeface="Arial" panose="020B0604020202020204" pitchFamily="34" charset="0"/>
              <a:buChar char="•"/>
              <a:tabLst/>
              <a:defRPr sz="20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cxnSp>
        <p:nvCxnSpPr>
          <p:cNvPr id="21" name="Straight Connector 20">
            <a:extLst>
              <a:ext uri="{FF2B5EF4-FFF2-40B4-BE49-F238E27FC236}">
                <a16:creationId xmlns:a16="http://schemas.microsoft.com/office/drawing/2014/main" id="{0A2EA20F-9BB0-FD4C-D847-A30B03C51662}"/>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Footer Placeholder 4">
            <a:extLst>
              <a:ext uri="{FF2B5EF4-FFF2-40B4-BE49-F238E27FC236}">
                <a16:creationId xmlns:a16="http://schemas.microsoft.com/office/drawing/2014/main" id="{E425F49E-51E8-228B-AD64-95ECF7210991}"/>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3" name="Footer Placeholder 4">
            <a:extLst>
              <a:ext uri="{FF2B5EF4-FFF2-40B4-BE49-F238E27FC236}">
                <a16:creationId xmlns:a16="http://schemas.microsoft.com/office/drawing/2014/main" id="{89F09A57-A548-9F53-8372-488FB7E33387}"/>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Tree>
    <p:extLst>
      <p:ext uri="{BB962C8B-B14F-4D97-AF65-F5344CB8AC3E}">
        <p14:creationId xmlns:p14="http://schemas.microsoft.com/office/powerpoint/2010/main" val="2185120666"/>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9_ID_Blank Slide">
    <p:bg>
      <p:bgPr>
        <a:solidFill>
          <a:schemeClr val="accent1"/>
        </a:solidFill>
        <a:effectLst/>
      </p:bgPr>
    </p:bg>
    <p:spTree>
      <p:nvGrpSpPr>
        <p:cNvPr id="1" name=""/>
        <p:cNvGrpSpPr/>
        <p:nvPr/>
      </p:nvGrpSpPr>
      <p:grpSpPr>
        <a:xfrm>
          <a:off x="0" y="0"/>
          <a:ext cx="0" cy="0"/>
          <a:chOff x="0" y="0"/>
          <a:chExt cx="0" cy="0"/>
        </a:xfrm>
      </p:grpSpPr>
      <p:pic>
        <p:nvPicPr>
          <p:cNvPr id="5" name="Picture 4" descr="A picture containing screenshot&#10;&#10;Description automatically generated">
            <a:extLst>
              <a:ext uri="{FF2B5EF4-FFF2-40B4-BE49-F238E27FC236}">
                <a16:creationId xmlns:a16="http://schemas.microsoft.com/office/drawing/2014/main" id="{CAF47EFA-5F9F-2096-FABB-0519CD9D0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6" name="Straight Connector 25">
            <a:extLst>
              <a:ext uri="{FF2B5EF4-FFF2-40B4-BE49-F238E27FC236}">
                <a16:creationId xmlns:a16="http://schemas.microsoft.com/office/drawing/2014/main" id="{0DEC4B8F-8342-0282-65D3-5EB07851338D}"/>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a:ext uri="{FF2B5EF4-FFF2-40B4-BE49-F238E27FC236}">
                <a16:creationId xmlns:a16="http://schemas.microsoft.com/office/drawing/2014/main" id="{C88DF00A-013D-44CF-644C-9B4D6210B6BB}"/>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8" name="Footer Placeholder 4">
            <a:extLst>
              <a:ext uri="{FF2B5EF4-FFF2-40B4-BE49-F238E27FC236}">
                <a16:creationId xmlns:a16="http://schemas.microsoft.com/office/drawing/2014/main" id="{658C0A10-8781-220E-CF10-C4C4E44A764B}"/>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4" name="Title Placeholder 1">
            <a:extLst>
              <a:ext uri="{FF2B5EF4-FFF2-40B4-BE49-F238E27FC236}">
                <a16:creationId xmlns:a16="http://schemas.microsoft.com/office/drawing/2014/main" id="{61C4FD2C-3F8A-4CE4-E087-1EB93C91CE48}"/>
              </a:ext>
            </a:extLst>
          </p:cNvPr>
          <p:cNvSpPr>
            <a:spLocks noGrp="1"/>
          </p:cNvSpPr>
          <p:nvPr>
            <p:ph type="title"/>
          </p:nvPr>
        </p:nvSpPr>
        <p:spPr>
          <a:xfrm>
            <a:off x="236009" y="155258"/>
            <a:ext cx="11685545"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42000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ID_Title_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5DDCEDB-866C-27E2-FF3E-0870C048C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11" name="Group 10">
            <a:extLst>
              <a:ext uri="{FF2B5EF4-FFF2-40B4-BE49-F238E27FC236}">
                <a16:creationId xmlns:a16="http://schemas.microsoft.com/office/drawing/2014/main" id="{43B80327-1D0A-105F-08E8-57458D90D13D}"/>
              </a:ext>
            </a:extLst>
          </p:cNvPr>
          <p:cNvGrpSpPr>
            <a:grpSpLocks noChangeAspect="1"/>
          </p:cNvGrpSpPr>
          <p:nvPr/>
        </p:nvGrpSpPr>
        <p:grpSpPr>
          <a:xfrm>
            <a:off x="293554" y="574659"/>
            <a:ext cx="2340000" cy="519820"/>
            <a:chOff x="10797898" y="6235376"/>
            <a:chExt cx="930940" cy="206804"/>
          </a:xfrm>
        </p:grpSpPr>
        <p:sp>
          <p:nvSpPr>
            <p:cNvPr id="12" name="Freeform: Shape 11">
              <a:extLst>
                <a:ext uri="{FF2B5EF4-FFF2-40B4-BE49-F238E27FC236}">
                  <a16:creationId xmlns:a16="http://schemas.microsoft.com/office/drawing/2014/main" id="{7247822C-8FC4-A887-759C-17711D99E1E9}"/>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858CE96-D121-617B-12F9-04187952CA96}"/>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F7436A88-1027-4425-440A-3E531CCB55B8}"/>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018E97DF-212C-386E-F3A1-D59BBEA884BA}"/>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A2DBAA6-E14F-76F8-8577-BC169D1F1A8E}"/>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9C64C1-59E5-EA69-3C7E-7AA365537F02}"/>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1E6C1AD8-29BE-203C-BE54-A8E56B931647}"/>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1D7EE3D-94D7-10EF-0607-AE5229E0A98F}"/>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p>
          </p:txBody>
        </p:sp>
      </p:grpSp>
      <p:grpSp>
        <p:nvGrpSpPr>
          <p:cNvPr id="4" name="Group 3">
            <a:extLst>
              <a:ext uri="{FF2B5EF4-FFF2-40B4-BE49-F238E27FC236}">
                <a16:creationId xmlns:a16="http://schemas.microsoft.com/office/drawing/2014/main" id="{B27637C9-F5C8-870C-4B2D-46D06A803BB9}"/>
              </a:ext>
            </a:extLst>
          </p:cNvPr>
          <p:cNvGrpSpPr/>
          <p:nvPr/>
        </p:nvGrpSpPr>
        <p:grpSpPr>
          <a:xfrm>
            <a:off x="12267959" y="30428"/>
            <a:ext cx="1352791" cy="1926388"/>
            <a:chOff x="12267959" y="30428"/>
            <a:chExt cx="1352791" cy="1926388"/>
          </a:xfrm>
        </p:grpSpPr>
        <p:sp>
          <p:nvSpPr>
            <p:cNvPr id="5" name="TextBox 4">
              <a:extLst>
                <a:ext uri="{FF2B5EF4-FFF2-40B4-BE49-F238E27FC236}">
                  <a16:creationId xmlns:a16="http://schemas.microsoft.com/office/drawing/2014/main" id="{4A60CCAD-DBB2-209E-8A5D-CA187560C34B}"/>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6" name="Rectangle 5">
              <a:extLst>
                <a:ext uri="{FF2B5EF4-FFF2-40B4-BE49-F238E27FC236}">
                  <a16:creationId xmlns:a16="http://schemas.microsoft.com/office/drawing/2014/main" id="{78F28F8D-0976-4FB3-F98E-BD5506167FC2}"/>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C7222AE-4095-E8A7-DD0E-B697F960E8E9}"/>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F8A8CF3D-0CD8-1CB6-DB1E-E55B1970DD64}"/>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3D422AF2-094F-9FE2-A35F-ED2CF0F19D5F}"/>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Title 16">
            <a:extLst>
              <a:ext uri="{FF2B5EF4-FFF2-40B4-BE49-F238E27FC236}">
                <a16:creationId xmlns:a16="http://schemas.microsoft.com/office/drawing/2014/main" id="{0C491AFC-D6A7-4EDC-0DD5-A1F68D5688CD}"/>
              </a:ext>
            </a:extLst>
          </p:cNvPr>
          <p:cNvSpPr>
            <a:spLocks noGrp="1"/>
          </p:cNvSpPr>
          <p:nvPr>
            <p:ph type="title"/>
          </p:nvPr>
        </p:nvSpPr>
        <p:spPr>
          <a:xfrm>
            <a:off x="4820412" y="1864714"/>
            <a:ext cx="6646164" cy="2981578"/>
          </a:xfrm>
          <a:prstGeom prst="rect">
            <a:avLst/>
          </a:prstGeom>
        </p:spPr>
        <p:txBody>
          <a:bodyPr anchor="t"/>
          <a:lstStyle>
            <a:lvl1pPr>
              <a:lnSpc>
                <a:spcPct val="100000"/>
              </a:lnSpc>
              <a:defRPr sz="5400" b="1">
                <a:solidFill>
                  <a:schemeClr val="accent2"/>
                </a:solidFill>
                <a:latin typeface="+mj-lt"/>
                <a:cs typeface="Anek Devanagari ExtraBold" pitchFamily="2" charset="0"/>
              </a:defRPr>
            </a:lvl1pPr>
          </a:lstStyle>
          <a:p>
            <a:r>
              <a:rPr lang="en-US"/>
              <a:t>Click to edit Master title style</a:t>
            </a:r>
            <a:endParaRPr lang="en-IN"/>
          </a:p>
        </p:txBody>
      </p:sp>
      <p:sp>
        <p:nvSpPr>
          <p:cNvPr id="23" name="Text Placeholder 18">
            <a:extLst>
              <a:ext uri="{FF2B5EF4-FFF2-40B4-BE49-F238E27FC236}">
                <a16:creationId xmlns:a16="http://schemas.microsoft.com/office/drawing/2014/main" id="{DC7C66B7-9A68-FB29-163A-8186ECB27267}"/>
              </a:ext>
            </a:extLst>
          </p:cNvPr>
          <p:cNvSpPr>
            <a:spLocks noGrp="1"/>
          </p:cNvSpPr>
          <p:nvPr>
            <p:ph type="body" sz="quarter" idx="12"/>
          </p:nvPr>
        </p:nvSpPr>
        <p:spPr>
          <a:xfrm>
            <a:off x="312092" y="3824400"/>
            <a:ext cx="3008376" cy="1226628"/>
          </a:xfrm>
          <a:prstGeom prst="rect">
            <a:avLst/>
          </a:prstGeom>
        </p:spPr>
        <p:txBody>
          <a:bodyPr lIns="0">
            <a:normAutofit/>
          </a:bodyPr>
          <a:lstStyle>
            <a:lvl1pPr marL="0" indent="0">
              <a:lnSpc>
                <a:spcPct val="100000"/>
              </a:lnSpc>
              <a:spcBef>
                <a:spcPts val="0"/>
              </a:spcBef>
              <a:buFontTx/>
              <a:buNone/>
              <a:defRPr sz="2000">
                <a:solidFill>
                  <a:schemeClr val="bg1"/>
                </a:solidFill>
                <a:latin typeface="+mj-lt"/>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4" name="Picture Placeholder 24">
            <a:extLst>
              <a:ext uri="{FF2B5EF4-FFF2-40B4-BE49-F238E27FC236}">
                <a16:creationId xmlns:a16="http://schemas.microsoft.com/office/drawing/2014/main" id="{9525E651-9583-A21D-3FD2-5DB46585AF57}"/>
              </a:ext>
            </a:extLst>
          </p:cNvPr>
          <p:cNvSpPr>
            <a:spLocks noGrp="1"/>
          </p:cNvSpPr>
          <p:nvPr>
            <p:ph type="pic" sz="quarter" idx="13"/>
          </p:nvPr>
        </p:nvSpPr>
        <p:spPr>
          <a:xfrm>
            <a:off x="312092" y="2057737"/>
            <a:ext cx="1539449" cy="1546231"/>
          </a:xfrm>
          <a:prstGeom prst="rect">
            <a:avLst/>
          </a:prstGeom>
          <a:solidFill>
            <a:schemeClr val="bg1">
              <a:lumMod val="95000"/>
            </a:schemeClr>
          </a:solidFill>
          <a:ln>
            <a:solidFill>
              <a:schemeClr val="bg1">
                <a:lumMod val="95000"/>
              </a:schemeClr>
            </a:solidFill>
          </a:ln>
        </p:spPr>
        <p:txBody>
          <a:bodyPr anchor="ctr"/>
          <a:lstStyle>
            <a:lvl1pPr algn="ctr">
              <a:defRPr sz="1100"/>
            </a:lvl1pPr>
          </a:lstStyle>
          <a:p>
            <a:r>
              <a:rPr lang="en-US"/>
              <a:t>Click icon to add picture</a:t>
            </a:r>
            <a:endParaRPr lang="en-IN"/>
          </a:p>
        </p:txBody>
      </p:sp>
    </p:spTree>
    <p:extLst>
      <p:ext uri="{BB962C8B-B14F-4D97-AF65-F5344CB8AC3E}">
        <p14:creationId xmlns:p14="http://schemas.microsoft.com/office/powerpoint/2010/main" val="6691639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0_ID_Blank Slide">
    <p:bg>
      <p:bgPr>
        <a:solidFill>
          <a:schemeClr val="accent1"/>
        </a:solidFill>
        <a:effectLst/>
      </p:bgPr>
    </p:bg>
    <p:spTree>
      <p:nvGrpSpPr>
        <p:cNvPr id="1" name=""/>
        <p:cNvGrpSpPr/>
        <p:nvPr/>
      </p:nvGrpSpPr>
      <p:grpSpPr>
        <a:xfrm>
          <a:off x="0" y="0"/>
          <a:ext cx="0" cy="0"/>
          <a:chOff x="0" y="0"/>
          <a:chExt cx="0" cy="0"/>
        </a:xfrm>
      </p:grpSpPr>
      <p:pic>
        <p:nvPicPr>
          <p:cNvPr id="4" name="Picture 3" descr="A picture containing screenshot&#10;&#10;Description automatically generated">
            <a:extLst>
              <a:ext uri="{FF2B5EF4-FFF2-40B4-BE49-F238E27FC236}">
                <a16:creationId xmlns:a16="http://schemas.microsoft.com/office/drawing/2014/main" id="{377C5014-F1C4-F929-9D0D-5275893D2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6" name="Straight Connector 25">
            <a:extLst>
              <a:ext uri="{FF2B5EF4-FFF2-40B4-BE49-F238E27FC236}">
                <a16:creationId xmlns:a16="http://schemas.microsoft.com/office/drawing/2014/main" id="{9DBDC5BB-0986-116D-D716-E9DC8441B682}"/>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a:ext uri="{FF2B5EF4-FFF2-40B4-BE49-F238E27FC236}">
                <a16:creationId xmlns:a16="http://schemas.microsoft.com/office/drawing/2014/main" id="{4B2F4249-05DA-9B3A-61B2-2C494CEC7797}"/>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8" name="Footer Placeholder 4">
            <a:extLst>
              <a:ext uri="{FF2B5EF4-FFF2-40B4-BE49-F238E27FC236}">
                <a16:creationId xmlns:a16="http://schemas.microsoft.com/office/drawing/2014/main" id="{194A34A4-84AF-8BB0-7DC8-27B27EAF8C2F}"/>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5" name="Title Placeholder 1">
            <a:extLst>
              <a:ext uri="{FF2B5EF4-FFF2-40B4-BE49-F238E27FC236}">
                <a16:creationId xmlns:a16="http://schemas.microsoft.com/office/drawing/2014/main" id="{C1428DE2-D4AC-7EFC-8FD1-3EFC1FD22B07}"/>
              </a:ext>
            </a:extLst>
          </p:cNvPr>
          <p:cNvSpPr>
            <a:spLocks noGrp="1"/>
          </p:cNvSpPr>
          <p:nvPr>
            <p:ph type="title"/>
          </p:nvPr>
        </p:nvSpPr>
        <p:spPr>
          <a:xfrm>
            <a:off x="236009" y="155258"/>
            <a:ext cx="11685545"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2893618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5_Custom Layout">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D428EC-43F3-660B-3502-C39C61ADAA92}"/>
              </a:ext>
            </a:extLst>
          </p:cNvPr>
          <p:cNvPicPr>
            <a:picLocks noChangeAspect="1"/>
          </p:cNvPicPr>
          <p:nvPr/>
        </p:nvPicPr>
        <p:blipFill>
          <a:blip r:embed="rId2" cstate="screen">
            <a:alphaModFix amt="10000"/>
            <a:extLst>
              <a:ext uri="{28A0092B-C50C-407E-A947-70E740481C1C}">
                <a14:useLocalDpi xmlns:a14="http://schemas.microsoft.com/office/drawing/2010/main" val="0"/>
              </a:ext>
            </a:extLst>
          </a:blip>
          <a:stretch>
            <a:fillRect/>
          </a:stretch>
        </p:blipFill>
        <p:spPr>
          <a:xfrm>
            <a:off x="14325" y="22022"/>
            <a:ext cx="12186458" cy="6858000"/>
          </a:xfrm>
          <a:prstGeom prst="rect">
            <a:avLst/>
          </a:prstGeom>
        </p:spPr>
      </p:pic>
      <p:pic>
        <p:nvPicPr>
          <p:cNvPr id="5" name="Graphic 4">
            <a:extLst>
              <a:ext uri="{FF2B5EF4-FFF2-40B4-BE49-F238E27FC236}">
                <a16:creationId xmlns:a16="http://schemas.microsoft.com/office/drawing/2014/main" id="{1AA20DC0-2A3B-EDCF-A0C3-01B581599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9" name="Group 8">
            <a:extLst>
              <a:ext uri="{FF2B5EF4-FFF2-40B4-BE49-F238E27FC236}">
                <a16:creationId xmlns:a16="http://schemas.microsoft.com/office/drawing/2014/main" id="{137C1067-8EB0-97B4-B630-DDD1AB0E8D48}"/>
              </a:ext>
            </a:extLst>
          </p:cNvPr>
          <p:cNvGrpSpPr>
            <a:grpSpLocks noChangeAspect="1"/>
          </p:cNvGrpSpPr>
          <p:nvPr/>
        </p:nvGrpSpPr>
        <p:grpSpPr>
          <a:xfrm>
            <a:off x="11137500" y="6555601"/>
            <a:ext cx="791100" cy="175739"/>
            <a:chOff x="10797898" y="6235376"/>
            <a:chExt cx="930940" cy="206804"/>
          </a:xfrm>
        </p:grpSpPr>
        <p:sp>
          <p:nvSpPr>
            <p:cNvPr id="10" name="Freeform: Shape 9">
              <a:extLst>
                <a:ext uri="{FF2B5EF4-FFF2-40B4-BE49-F238E27FC236}">
                  <a16:creationId xmlns:a16="http://schemas.microsoft.com/office/drawing/2014/main" id="{210E479C-1DD2-016B-0286-3EBCDC557C7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1" name="Freeform: Shape 10">
              <a:extLst>
                <a:ext uri="{FF2B5EF4-FFF2-40B4-BE49-F238E27FC236}">
                  <a16:creationId xmlns:a16="http://schemas.microsoft.com/office/drawing/2014/main" id="{0B73A8B0-D84B-E81D-9506-0C49B39D3177}"/>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2" name="Freeform: Shape 11">
              <a:extLst>
                <a:ext uri="{FF2B5EF4-FFF2-40B4-BE49-F238E27FC236}">
                  <a16:creationId xmlns:a16="http://schemas.microsoft.com/office/drawing/2014/main" id="{78464703-44E6-3998-C1CA-68B8BFEF64A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3" name="Freeform: Shape 12">
              <a:extLst>
                <a:ext uri="{FF2B5EF4-FFF2-40B4-BE49-F238E27FC236}">
                  <a16:creationId xmlns:a16="http://schemas.microsoft.com/office/drawing/2014/main" id="{F4D79483-3A19-E304-9149-3838274D5DAE}"/>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4" name="Freeform: Shape 13">
              <a:extLst>
                <a:ext uri="{FF2B5EF4-FFF2-40B4-BE49-F238E27FC236}">
                  <a16:creationId xmlns:a16="http://schemas.microsoft.com/office/drawing/2014/main" id="{62F27995-DBEC-AB38-71FF-FE6445295E30}"/>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5" name="Freeform: Shape 14">
              <a:extLst>
                <a:ext uri="{FF2B5EF4-FFF2-40B4-BE49-F238E27FC236}">
                  <a16:creationId xmlns:a16="http://schemas.microsoft.com/office/drawing/2014/main" id="{BFBC535E-1351-F60D-10C9-C09B9939D820}"/>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6" name="Freeform: Shape 15">
              <a:extLst>
                <a:ext uri="{FF2B5EF4-FFF2-40B4-BE49-F238E27FC236}">
                  <a16:creationId xmlns:a16="http://schemas.microsoft.com/office/drawing/2014/main" id="{B9A2EA9A-ADA2-8EFF-51CC-E47D72D75BF8}"/>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7" name="Freeform: Shape 16">
              <a:extLst>
                <a:ext uri="{FF2B5EF4-FFF2-40B4-BE49-F238E27FC236}">
                  <a16:creationId xmlns:a16="http://schemas.microsoft.com/office/drawing/2014/main" id="{079C3FE2-DB70-16B6-F659-0C6D2AF5658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grpSp>
      <p:cxnSp>
        <p:nvCxnSpPr>
          <p:cNvPr id="22" name="Straight Connector 21">
            <a:extLst>
              <a:ext uri="{FF2B5EF4-FFF2-40B4-BE49-F238E27FC236}">
                <a16:creationId xmlns:a16="http://schemas.microsoft.com/office/drawing/2014/main" id="{5F71FF5E-4014-CD6C-B424-B86E39D746C6}"/>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Footer Placeholder 4">
            <a:extLst>
              <a:ext uri="{FF2B5EF4-FFF2-40B4-BE49-F238E27FC236}">
                <a16:creationId xmlns:a16="http://schemas.microsoft.com/office/drawing/2014/main" id="{68E42F8D-A5D1-B9C7-4C2E-E3282916BB60}"/>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4" name="Footer Placeholder 4">
            <a:extLst>
              <a:ext uri="{FF2B5EF4-FFF2-40B4-BE49-F238E27FC236}">
                <a16:creationId xmlns:a16="http://schemas.microsoft.com/office/drawing/2014/main" id="{2F64D1AD-1778-B60B-D41C-5ADAABCE66B4}"/>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3" name="Title Placeholder 1">
            <a:extLst>
              <a:ext uri="{FF2B5EF4-FFF2-40B4-BE49-F238E27FC236}">
                <a16:creationId xmlns:a16="http://schemas.microsoft.com/office/drawing/2014/main" id="{7E200D7C-1B95-4D1D-AB6F-66B5C753720A}"/>
              </a:ext>
            </a:extLst>
          </p:cNvPr>
          <p:cNvSpPr>
            <a:spLocks noGrp="1"/>
          </p:cNvSpPr>
          <p:nvPr>
            <p:ph type="title"/>
          </p:nvPr>
        </p:nvSpPr>
        <p:spPr>
          <a:xfrm>
            <a:off x="236009" y="155258"/>
            <a:ext cx="11685545"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3049829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7_Custom Layout">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computer, computer, office building, wall&#10;&#10;Description automatically generated">
            <a:extLst>
              <a:ext uri="{FF2B5EF4-FFF2-40B4-BE49-F238E27FC236}">
                <a16:creationId xmlns:a16="http://schemas.microsoft.com/office/drawing/2014/main" id="{6589372B-7AA9-6598-1CFC-21473DDFA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1AA20DC0-2A3B-EDCF-A0C3-01B581599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9" name="Group 8">
            <a:extLst>
              <a:ext uri="{FF2B5EF4-FFF2-40B4-BE49-F238E27FC236}">
                <a16:creationId xmlns:a16="http://schemas.microsoft.com/office/drawing/2014/main" id="{137C1067-8EB0-97B4-B630-DDD1AB0E8D48}"/>
              </a:ext>
            </a:extLst>
          </p:cNvPr>
          <p:cNvGrpSpPr>
            <a:grpSpLocks noChangeAspect="1"/>
          </p:cNvGrpSpPr>
          <p:nvPr/>
        </p:nvGrpSpPr>
        <p:grpSpPr>
          <a:xfrm>
            <a:off x="11137500" y="6555601"/>
            <a:ext cx="791100" cy="175739"/>
            <a:chOff x="10797898" y="6235376"/>
            <a:chExt cx="930940" cy="206804"/>
          </a:xfrm>
        </p:grpSpPr>
        <p:sp>
          <p:nvSpPr>
            <p:cNvPr id="10" name="Freeform: Shape 9">
              <a:extLst>
                <a:ext uri="{FF2B5EF4-FFF2-40B4-BE49-F238E27FC236}">
                  <a16:creationId xmlns:a16="http://schemas.microsoft.com/office/drawing/2014/main" id="{210E479C-1DD2-016B-0286-3EBCDC557C7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1" name="Freeform: Shape 10">
              <a:extLst>
                <a:ext uri="{FF2B5EF4-FFF2-40B4-BE49-F238E27FC236}">
                  <a16:creationId xmlns:a16="http://schemas.microsoft.com/office/drawing/2014/main" id="{0B73A8B0-D84B-E81D-9506-0C49B39D3177}"/>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2" name="Freeform: Shape 11">
              <a:extLst>
                <a:ext uri="{FF2B5EF4-FFF2-40B4-BE49-F238E27FC236}">
                  <a16:creationId xmlns:a16="http://schemas.microsoft.com/office/drawing/2014/main" id="{78464703-44E6-3998-C1CA-68B8BFEF64A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3" name="Freeform: Shape 12">
              <a:extLst>
                <a:ext uri="{FF2B5EF4-FFF2-40B4-BE49-F238E27FC236}">
                  <a16:creationId xmlns:a16="http://schemas.microsoft.com/office/drawing/2014/main" id="{F4D79483-3A19-E304-9149-3838274D5DAE}"/>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4" name="Freeform: Shape 13">
              <a:extLst>
                <a:ext uri="{FF2B5EF4-FFF2-40B4-BE49-F238E27FC236}">
                  <a16:creationId xmlns:a16="http://schemas.microsoft.com/office/drawing/2014/main" id="{62F27995-DBEC-AB38-71FF-FE6445295E30}"/>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5" name="Freeform: Shape 14">
              <a:extLst>
                <a:ext uri="{FF2B5EF4-FFF2-40B4-BE49-F238E27FC236}">
                  <a16:creationId xmlns:a16="http://schemas.microsoft.com/office/drawing/2014/main" id="{BFBC535E-1351-F60D-10C9-C09B9939D820}"/>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6" name="Freeform: Shape 15">
              <a:extLst>
                <a:ext uri="{FF2B5EF4-FFF2-40B4-BE49-F238E27FC236}">
                  <a16:creationId xmlns:a16="http://schemas.microsoft.com/office/drawing/2014/main" id="{B9A2EA9A-ADA2-8EFF-51CC-E47D72D75BF8}"/>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7" name="Freeform: Shape 16">
              <a:extLst>
                <a:ext uri="{FF2B5EF4-FFF2-40B4-BE49-F238E27FC236}">
                  <a16:creationId xmlns:a16="http://schemas.microsoft.com/office/drawing/2014/main" id="{079C3FE2-DB70-16B6-F659-0C6D2AF5658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grpSp>
      <p:cxnSp>
        <p:nvCxnSpPr>
          <p:cNvPr id="19" name="Straight Connector 18">
            <a:extLst>
              <a:ext uri="{FF2B5EF4-FFF2-40B4-BE49-F238E27FC236}">
                <a16:creationId xmlns:a16="http://schemas.microsoft.com/office/drawing/2014/main" id="{5A66F135-CF79-0A5D-5DFF-1075386D4D96}"/>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Footer Placeholder 4">
            <a:extLst>
              <a:ext uri="{FF2B5EF4-FFF2-40B4-BE49-F238E27FC236}">
                <a16:creationId xmlns:a16="http://schemas.microsoft.com/office/drawing/2014/main" id="{34E30860-C27B-00C0-6020-7E526F26B436}"/>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1" name="Footer Placeholder 4">
            <a:extLst>
              <a:ext uri="{FF2B5EF4-FFF2-40B4-BE49-F238E27FC236}">
                <a16:creationId xmlns:a16="http://schemas.microsoft.com/office/drawing/2014/main" id="{7B9CC77E-F8F0-997F-8B8B-F16AEF67C029}"/>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2" name="Title Placeholder 1">
            <a:extLst>
              <a:ext uri="{FF2B5EF4-FFF2-40B4-BE49-F238E27FC236}">
                <a16:creationId xmlns:a16="http://schemas.microsoft.com/office/drawing/2014/main" id="{83298E6C-985C-5998-7AEF-8C434AD4EADA}"/>
              </a:ext>
            </a:extLst>
          </p:cNvPr>
          <p:cNvSpPr>
            <a:spLocks noGrp="1"/>
          </p:cNvSpPr>
          <p:nvPr>
            <p:ph type="title"/>
          </p:nvPr>
        </p:nvSpPr>
        <p:spPr>
          <a:xfrm>
            <a:off x="236009" y="155258"/>
            <a:ext cx="11685545"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329930908"/>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9_Custom Layout">
    <p:bg>
      <p:bgPr>
        <a:solidFill>
          <a:schemeClr val="accent1"/>
        </a:solidFill>
        <a:effectLst/>
      </p:bgPr>
    </p:bg>
    <p:spTree>
      <p:nvGrpSpPr>
        <p:cNvPr id="1" name=""/>
        <p:cNvGrpSpPr/>
        <p:nvPr/>
      </p:nvGrpSpPr>
      <p:grpSpPr>
        <a:xfrm>
          <a:off x="0" y="0"/>
          <a:ext cx="0" cy="0"/>
          <a:chOff x="0" y="0"/>
          <a:chExt cx="0" cy="0"/>
        </a:xfrm>
      </p:grpSpPr>
      <p:pic>
        <p:nvPicPr>
          <p:cNvPr id="4" name="Picture 3" descr="A person and person wearing hardhats&#10;&#10;Description automatically generated with low confidence">
            <a:extLst>
              <a:ext uri="{FF2B5EF4-FFF2-40B4-BE49-F238E27FC236}">
                <a16:creationId xmlns:a16="http://schemas.microsoft.com/office/drawing/2014/main" id="{9173FD62-23FB-1D68-09FB-BE494131E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1AA20DC0-2A3B-EDCF-A0C3-01B581599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9" name="Group 8">
            <a:extLst>
              <a:ext uri="{FF2B5EF4-FFF2-40B4-BE49-F238E27FC236}">
                <a16:creationId xmlns:a16="http://schemas.microsoft.com/office/drawing/2014/main" id="{137C1067-8EB0-97B4-B630-DDD1AB0E8D48}"/>
              </a:ext>
            </a:extLst>
          </p:cNvPr>
          <p:cNvGrpSpPr>
            <a:grpSpLocks noChangeAspect="1"/>
          </p:cNvGrpSpPr>
          <p:nvPr/>
        </p:nvGrpSpPr>
        <p:grpSpPr>
          <a:xfrm>
            <a:off x="11137500" y="6555601"/>
            <a:ext cx="791100" cy="175739"/>
            <a:chOff x="10797898" y="6235376"/>
            <a:chExt cx="930940" cy="206804"/>
          </a:xfrm>
        </p:grpSpPr>
        <p:sp>
          <p:nvSpPr>
            <p:cNvPr id="10" name="Freeform: Shape 9">
              <a:extLst>
                <a:ext uri="{FF2B5EF4-FFF2-40B4-BE49-F238E27FC236}">
                  <a16:creationId xmlns:a16="http://schemas.microsoft.com/office/drawing/2014/main" id="{210E479C-1DD2-016B-0286-3EBCDC557C7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1" name="Freeform: Shape 10">
              <a:extLst>
                <a:ext uri="{FF2B5EF4-FFF2-40B4-BE49-F238E27FC236}">
                  <a16:creationId xmlns:a16="http://schemas.microsoft.com/office/drawing/2014/main" id="{0B73A8B0-D84B-E81D-9506-0C49B39D3177}"/>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2" name="Freeform: Shape 11">
              <a:extLst>
                <a:ext uri="{FF2B5EF4-FFF2-40B4-BE49-F238E27FC236}">
                  <a16:creationId xmlns:a16="http://schemas.microsoft.com/office/drawing/2014/main" id="{78464703-44E6-3998-C1CA-68B8BFEF64A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3" name="Freeform: Shape 12">
              <a:extLst>
                <a:ext uri="{FF2B5EF4-FFF2-40B4-BE49-F238E27FC236}">
                  <a16:creationId xmlns:a16="http://schemas.microsoft.com/office/drawing/2014/main" id="{F4D79483-3A19-E304-9149-3838274D5DAE}"/>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4" name="Freeform: Shape 13">
              <a:extLst>
                <a:ext uri="{FF2B5EF4-FFF2-40B4-BE49-F238E27FC236}">
                  <a16:creationId xmlns:a16="http://schemas.microsoft.com/office/drawing/2014/main" id="{62F27995-DBEC-AB38-71FF-FE6445295E30}"/>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5" name="Freeform: Shape 14">
              <a:extLst>
                <a:ext uri="{FF2B5EF4-FFF2-40B4-BE49-F238E27FC236}">
                  <a16:creationId xmlns:a16="http://schemas.microsoft.com/office/drawing/2014/main" id="{BFBC535E-1351-F60D-10C9-C09B9939D820}"/>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6" name="Freeform: Shape 15">
              <a:extLst>
                <a:ext uri="{FF2B5EF4-FFF2-40B4-BE49-F238E27FC236}">
                  <a16:creationId xmlns:a16="http://schemas.microsoft.com/office/drawing/2014/main" id="{B9A2EA9A-ADA2-8EFF-51CC-E47D72D75BF8}"/>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7" name="Freeform: Shape 16">
              <a:extLst>
                <a:ext uri="{FF2B5EF4-FFF2-40B4-BE49-F238E27FC236}">
                  <a16:creationId xmlns:a16="http://schemas.microsoft.com/office/drawing/2014/main" id="{079C3FE2-DB70-16B6-F659-0C6D2AF5658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grpSp>
      <p:cxnSp>
        <p:nvCxnSpPr>
          <p:cNvPr id="19" name="Straight Connector 18">
            <a:extLst>
              <a:ext uri="{FF2B5EF4-FFF2-40B4-BE49-F238E27FC236}">
                <a16:creationId xmlns:a16="http://schemas.microsoft.com/office/drawing/2014/main" id="{85193838-F1C3-F0C6-F538-3CEB955BCB1B}"/>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Footer Placeholder 4">
            <a:extLst>
              <a:ext uri="{FF2B5EF4-FFF2-40B4-BE49-F238E27FC236}">
                <a16:creationId xmlns:a16="http://schemas.microsoft.com/office/drawing/2014/main" id="{A7F84FA2-5041-3D86-19A8-09E58C265B6A}"/>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1" name="Footer Placeholder 4">
            <a:extLst>
              <a:ext uri="{FF2B5EF4-FFF2-40B4-BE49-F238E27FC236}">
                <a16:creationId xmlns:a16="http://schemas.microsoft.com/office/drawing/2014/main" id="{1966A7D8-453B-513B-4DBD-3509BBA4BD36}"/>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2" name="Title Placeholder 1">
            <a:extLst>
              <a:ext uri="{FF2B5EF4-FFF2-40B4-BE49-F238E27FC236}">
                <a16:creationId xmlns:a16="http://schemas.microsoft.com/office/drawing/2014/main" id="{EBF3C383-EB77-2306-B216-0579420A5275}"/>
              </a:ext>
            </a:extLst>
          </p:cNvPr>
          <p:cNvSpPr>
            <a:spLocks noGrp="1"/>
          </p:cNvSpPr>
          <p:nvPr>
            <p:ph type="title"/>
          </p:nvPr>
        </p:nvSpPr>
        <p:spPr>
          <a:xfrm>
            <a:off x="236009" y="155258"/>
            <a:ext cx="11685545"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2793559999"/>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0_Custom Layout">
    <p:bg>
      <p:bgPr>
        <a:solidFill>
          <a:schemeClr val="accent1"/>
        </a:solidFill>
        <a:effectLst/>
      </p:bgPr>
    </p:bg>
    <p:spTree>
      <p:nvGrpSpPr>
        <p:cNvPr id="1" name=""/>
        <p:cNvGrpSpPr/>
        <p:nvPr/>
      </p:nvGrpSpPr>
      <p:grpSpPr>
        <a:xfrm>
          <a:off x="0" y="0"/>
          <a:ext cx="0" cy="0"/>
          <a:chOff x="0" y="0"/>
          <a:chExt cx="0" cy="0"/>
        </a:xfrm>
      </p:grpSpPr>
      <p:pic>
        <p:nvPicPr>
          <p:cNvPr id="3" name="Picture 2" descr="A close-up of an airplane&#10;&#10;Description automatically generated with medium confidence">
            <a:extLst>
              <a:ext uri="{FF2B5EF4-FFF2-40B4-BE49-F238E27FC236}">
                <a16:creationId xmlns:a16="http://schemas.microsoft.com/office/drawing/2014/main" id="{059FA866-A920-AD93-AF6C-76A55AF78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1AA20DC0-2A3B-EDCF-A0C3-01B581599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9" name="Group 8">
            <a:extLst>
              <a:ext uri="{FF2B5EF4-FFF2-40B4-BE49-F238E27FC236}">
                <a16:creationId xmlns:a16="http://schemas.microsoft.com/office/drawing/2014/main" id="{137C1067-8EB0-97B4-B630-DDD1AB0E8D48}"/>
              </a:ext>
            </a:extLst>
          </p:cNvPr>
          <p:cNvGrpSpPr>
            <a:grpSpLocks noChangeAspect="1"/>
          </p:cNvGrpSpPr>
          <p:nvPr/>
        </p:nvGrpSpPr>
        <p:grpSpPr>
          <a:xfrm>
            <a:off x="11137500" y="6555601"/>
            <a:ext cx="791100" cy="175739"/>
            <a:chOff x="10797898" y="6235376"/>
            <a:chExt cx="930940" cy="206804"/>
          </a:xfrm>
        </p:grpSpPr>
        <p:sp>
          <p:nvSpPr>
            <p:cNvPr id="10" name="Freeform: Shape 9">
              <a:extLst>
                <a:ext uri="{FF2B5EF4-FFF2-40B4-BE49-F238E27FC236}">
                  <a16:creationId xmlns:a16="http://schemas.microsoft.com/office/drawing/2014/main" id="{210E479C-1DD2-016B-0286-3EBCDC557C7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1" name="Freeform: Shape 10">
              <a:extLst>
                <a:ext uri="{FF2B5EF4-FFF2-40B4-BE49-F238E27FC236}">
                  <a16:creationId xmlns:a16="http://schemas.microsoft.com/office/drawing/2014/main" id="{0B73A8B0-D84B-E81D-9506-0C49B39D3177}"/>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2" name="Freeform: Shape 11">
              <a:extLst>
                <a:ext uri="{FF2B5EF4-FFF2-40B4-BE49-F238E27FC236}">
                  <a16:creationId xmlns:a16="http://schemas.microsoft.com/office/drawing/2014/main" id="{78464703-44E6-3998-C1CA-68B8BFEF64A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3" name="Freeform: Shape 12">
              <a:extLst>
                <a:ext uri="{FF2B5EF4-FFF2-40B4-BE49-F238E27FC236}">
                  <a16:creationId xmlns:a16="http://schemas.microsoft.com/office/drawing/2014/main" id="{F4D79483-3A19-E304-9149-3838274D5DAE}"/>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4" name="Freeform: Shape 13">
              <a:extLst>
                <a:ext uri="{FF2B5EF4-FFF2-40B4-BE49-F238E27FC236}">
                  <a16:creationId xmlns:a16="http://schemas.microsoft.com/office/drawing/2014/main" id="{62F27995-DBEC-AB38-71FF-FE6445295E30}"/>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5" name="Freeform: Shape 14">
              <a:extLst>
                <a:ext uri="{FF2B5EF4-FFF2-40B4-BE49-F238E27FC236}">
                  <a16:creationId xmlns:a16="http://schemas.microsoft.com/office/drawing/2014/main" id="{BFBC535E-1351-F60D-10C9-C09B9939D820}"/>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6" name="Freeform: Shape 15">
              <a:extLst>
                <a:ext uri="{FF2B5EF4-FFF2-40B4-BE49-F238E27FC236}">
                  <a16:creationId xmlns:a16="http://schemas.microsoft.com/office/drawing/2014/main" id="{B9A2EA9A-ADA2-8EFF-51CC-E47D72D75BF8}"/>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7" name="Freeform: Shape 16">
              <a:extLst>
                <a:ext uri="{FF2B5EF4-FFF2-40B4-BE49-F238E27FC236}">
                  <a16:creationId xmlns:a16="http://schemas.microsoft.com/office/drawing/2014/main" id="{079C3FE2-DB70-16B6-F659-0C6D2AF5658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grpSp>
      <p:cxnSp>
        <p:nvCxnSpPr>
          <p:cNvPr id="19" name="Straight Connector 18">
            <a:extLst>
              <a:ext uri="{FF2B5EF4-FFF2-40B4-BE49-F238E27FC236}">
                <a16:creationId xmlns:a16="http://schemas.microsoft.com/office/drawing/2014/main" id="{79B0DCFD-41D5-0B0F-A96E-D07C459EF018}"/>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Footer Placeholder 4">
            <a:extLst>
              <a:ext uri="{FF2B5EF4-FFF2-40B4-BE49-F238E27FC236}">
                <a16:creationId xmlns:a16="http://schemas.microsoft.com/office/drawing/2014/main" id="{AEBC2F58-A260-949C-F2C6-8B5E596723FC}"/>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1" name="Footer Placeholder 4">
            <a:extLst>
              <a:ext uri="{FF2B5EF4-FFF2-40B4-BE49-F238E27FC236}">
                <a16:creationId xmlns:a16="http://schemas.microsoft.com/office/drawing/2014/main" id="{3A3C17F3-BF35-D266-C20D-F208CB5E19FC}"/>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2" name="Title Placeholder 1">
            <a:extLst>
              <a:ext uri="{FF2B5EF4-FFF2-40B4-BE49-F238E27FC236}">
                <a16:creationId xmlns:a16="http://schemas.microsoft.com/office/drawing/2014/main" id="{FEB6FD3C-85B5-7962-BEBB-2583CC9FAB31}"/>
              </a:ext>
            </a:extLst>
          </p:cNvPr>
          <p:cNvSpPr>
            <a:spLocks noGrp="1"/>
          </p:cNvSpPr>
          <p:nvPr>
            <p:ph type="title"/>
          </p:nvPr>
        </p:nvSpPr>
        <p:spPr>
          <a:xfrm>
            <a:off x="236009" y="155258"/>
            <a:ext cx="11685545"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655433722"/>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1_Custom Layout">
    <p:bg>
      <p:bgPr>
        <a:solidFill>
          <a:schemeClr val="accent1"/>
        </a:solidFill>
        <a:effectLst/>
      </p:bgPr>
    </p:bg>
    <p:spTree>
      <p:nvGrpSpPr>
        <p:cNvPr id="1" name=""/>
        <p:cNvGrpSpPr/>
        <p:nvPr/>
      </p:nvGrpSpPr>
      <p:grpSpPr>
        <a:xfrm>
          <a:off x="0" y="0"/>
          <a:ext cx="0" cy="0"/>
          <a:chOff x="0" y="0"/>
          <a:chExt cx="0" cy="0"/>
        </a:xfrm>
      </p:grpSpPr>
      <p:pic>
        <p:nvPicPr>
          <p:cNvPr id="3" name="Picture 2" descr="A person holding a tablet&#10;&#10;Description automatically generated with low confidence">
            <a:extLst>
              <a:ext uri="{FF2B5EF4-FFF2-40B4-BE49-F238E27FC236}">
                <a16:creationId xmlns:a16="http://schemas.microsoft.com/office/drawing/2014/main" id="{5A0DE34B-0220-D46F-54AF-A51EB09DA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1AA20DC0-2A3B-EDCF-A0C3-01B581599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9" name="Group 8">
            <a:extLst>
              <a:ext uri="{FF2B5EF4-FFF2-40B4-BE49-F238E27FC236}">
                <a16:creationId xmlns:a16="http://schemas.microsoft.com/office/drawing/2014/main" id="{137C1067-8EB0-97B4-B630-DDD1AB0E8D48}"/>
              </a:ext>
            </a:extLst>
          </p:cNvPr>
          <p:cNvGrpSpPr>
            <a:grpSpLocks noChangeAspect="1"/>
          </p:cNvGrpSpPr>
          <p:nvPr/>
        </p:nvGrpSpPr>
        <p:grpSpPr>
          <a:xfrm>
            <a:off x="11137500" y="6555601"/>
            <a:ext cx="791100" cy="175739"/>
            <a:chOff x="10797898" y="6235376"/>
            <a:chExt cx="930940" cy="206804"/>
          </a:xfrm>
        </p:grpSpPr>
        <p:sp>
          <p:nvSpPr>
            <p:cNvPr id="10" name="Freeform: Shape 9">
              <a:extLst>
                <a:ext uri="{FF2B5EF4-FFF2-40B4-BE49-F238E27FC236}">
                  <a16:creationId xmlns:a16="http://schemas.microsoft.com/office/drawing/2014/main" id="{210E479C-1DD2-016B-0286-3EBCDC557C7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1" name="Freeform: Shape 10">
              <a:extLst>
                <a:ext uri="{FF2B5EF4-FFF2-40B4-BE49-F238E27FC236}">
                  <a16:creationId xmlns:a16="http://schemas.microsoft.com/office/drawing/2014/main" id="{0B73A8B0-D84B-E81D-9506-0C49B39D3177}"/>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2" name="Freeform: Shape 11">
              <a:extLst>
                <a:ext uri="{FF2B5EF4-FFF2-40B4-BE49-F238E27FC236}">
                  <a16:creationId xmlns:a16="http://schemas.microsoft.com/office/drawing/2014/main" id="{78464703-44E6-3998-C1CA-68B8BFEF64A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3" name="Freeform: Shape 12">
              <a:extLst>
                <a:ext uri="{FF2B5EF4-FFF2-40B4-BE49-F238E27FC236}">
                  <a16:creationId xmlns:a16="http://schemas.microsoft.com/office/drawing/2014/main" id="{F4D79483-3A19-E304-9149-3838274D5DAE}"/>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4" name="Freeform: Shape 13">
              <a:extLst>
                <a:ext uri="{FF2B5EF4-FFF2-40B4-BE49-F238E27FC236}">
                  <a16:creationId xmlns:a16="http://schemas.microsoft.com/office/drawing/2014/main" id="{62F27995-DBEC-AB38-71FF-FE6445295E30}"/>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5" name="Freeform: Shape 14">
              <a:extLst>
                <a:ext uri="{FF2B5EF4-FFF2-40B4-BE49-F238E27FC236}">
                  <a16:creationId xmlns:a16="http://schemas.microsoft.com/office/drawing/2014/main" id="{BFBC535E-1351-F60D-10C9-C09B9939D820}"/>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6" name="Freeform: Shape 15">
              <a:extLst>
                <a:ext uri="{FF2B5EF4-FFF2-40B4-BE49-F238E27FC236}">
                  <a16:creationId xmlns:a16="http://schemas.microsoft.com/office/drawing/2014/main" id="{B9A2EA9A-ADA2-8EFF-51CC-E47D72D75BF8}"/>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7" name="Freeform: Shape 16">
              <a:extLst>
                <a:ext uri="{FF2B5EF4-FFF2-40B4-BE49-F238E27FC236}">
                  <a16:creationId xmlns:a16="http://schemas.microsoft.com/office/drawing/2014/main" id="{079C3FE2-DB70-16B6-F659-0C6D2AF5658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grpSp>
      <p:cxnSp>
        <p:nvCxnSpPr>
          <p:cNvPr id="19" name="Straight Connector 18">
            <a:extLst>
              <a:ext uri="{FF2B5EF4-FFF2-40B4-BE49-F238E27FC236}">
                <a16:creationId xmlns:a16="http://schemas.microsoft.com/office/drawing/2014/main" id="{5A2BD81F-ECD9-7DBD-4F12-416892890C31}"/>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Footer Placeholder 4">
            <a:extLst>
              <a:ext uri="{FF2B5EF4-FFF2-40B4-BE49-F238E27FC236}">
                <a16:creationId xmlns:a16="http://schemas.microsoft.com/office/drawing/2014/main" id="{93828E22-CCFE-4C74-A465-37EC430B8B9B}"/>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1" name="Footer Placeholder 4">
            <a:extLst>
              <a:ext uri="{FF2B5EF4-FFF2-40B4-BE49-F238E27FC236}">
                <a16:creationId xmlns:a16="http://schemas.microsoft.com/office/drawing/2014/main" id="{9EFCAD25-E5FD-FFBA-7E80-12512AA2EC26}"/>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2" name="Title Placeholder 1">
            <a:extLst>
              <a:ext uri="{FF2B5EF4-FFF2-40B4-BE49-F238E27FC236}">
                <a16:creationId xmlns:a16="http://schemas.microsoft.com/office/drawing/2014/main" id="{3C91900A-6C2E-5EC2-A3F1-5CBD82912B1D}"/>
              </a:ext>
            </a:extLst>
          </p:cNvPr>
          <p:cNvSpPr>
            <a:spLocks noGrp="1"/>
          </p:cNvSpPr>
          <p:nvPr>
            <p:ph type="title"/>
          </p:nvPr>
        </p:nvSpPr>
        <p:spPr>
          <a:xfrm>
            <a:off x="236009" y="155258"/>
            <a:ext cx="11685545"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2405389553"/>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2_Custom Layout">
    <p:bg>
      <p:bgPr>
        <a:solidFill>
          <a:schemeClr val="accent1"/>
        </a:solidFill>
        <a:effectLst/>
      </p:bgPr>
    </p:bg>
    <p:spTree>
      <p:nvGrpSpPr>
        <p:cNvPr id="1" name=""/>
        <p:cNvGrpSpPr/>
        <p:nvPr/>
      </p:nvGrpSpPr>
      <p:grpSpPr>
        <a:xfrm>
          <a:off x="0" y="0"/>
          <a:ext cx="0" cy="0"/>
          <a:chOff x="0" y="0"/>
          <a:chExt cx="0" cy="0"/>
        </a:xfrm>
      </p:grpSpPr>
      <p:pic>
        <p:nvPicPr>
          <p:cNvPr id="4" name="Picture 3" descr="A picture containing screenshot, pc game, digital compositing&#10;&#10;Description automatically generated">
            <a:extLst>
              <a:ext uri="{FF2B5EF4-FFF2-40B4-BE49-F238E27FC236}">
                <a16:creationId xmlns:a16="http://schemas.microsoft.com/office/drawing/2014/main" id="{F5ADAC54-46D8-0304-8352-8C536012C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1AA20DC0-2A3B-EDCF-A0C3-01B581599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9" name="Group 8">
            <a:extLst>
              <a:ext uri="{FF2B5EF4-FFF2-40B4-BE49-F238E27FC236}">
                <a16:creationId xmlns:a16="http://schemas.microsoft.com/office/drawing/2014/main" id="{137C1067-8EB0-97B4-B630-DDD1AB0E8D48}"/>
              </a:ext>
            </a:extLst>
          </p:cNvPr>
          <p:cNvGrpSpPr>
            <a:grpSpLocks noChangeAspect="1"/>
          </p:cNvGrpSpPr>
          <p:nvPr/>
        </p:nvGrpSpPr>
        <p:grpSpPr>
          <a:xfrm>
            <a:off x="11137500" y="6555601"/>
            <a:ext cx="791100" cy="175739"/>
            <a:chOff x="10797898" y="6235376"/>
            <a:chExt cx="930940" cy="206804"/>
          </a:xfrm>
        </p:grpSpPr>
        <p:sp>
          <p:nvSpPr>
            <p:cNvPr id="10" name="Freeform: Shape 9">
              <a:extLst>
                <a:ext uri="{FF2B5EF4-FFF2-40B4-BE49-F238E27FC236}">
                  <a16:creationId xmlns:a16="http://schemas.microsoft.com/office/drawing/2014/main" id="{210E479C-1DD2-016B-0286-3EBCDC557C7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1" name="Freeform: Shape 10">
              <a:extLst>
                <a:ext uri="{FF2B5EF4-FFF2-40B4-BE49-F238E27FC236}">
                  <a16:creationId xmlns:a16="http://schemas.microsoft.com/office/drawing/2014/main" id="{0B73A8B0-D84B-E81D-9506-0C49B39D3177}"/>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2" name="Freeform: Shape 11">
              <a:extLst>
                <a:ext uri="{FF2B5EF4-FFF2-40B4-BE49-F238E27FC236}">
                  <a16:creationId xmlns:a16="http://schemas.microsoft.com/office/drawing/2014/main" id="{78464703-44E6-3998-C1CA-68B8BFEF64A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3" name="Freeform: Shape 12">
              <a:extLst>
                <a:ext uri="{FF2B5EF4-FFF2-40B4-BE49-F238E27FC236}">
                  <a16:creationId xmlns:a16="http://schemas.microsoft.com/office/drawing/2014/main" id="{F4D79483-3A19-E304-9149-3838274D5DAE}"/>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4" name="Freeform: Shape 13">
              <a:extLst>
                <a:ext uri="{FF2B5EF4-FFF2-40B4-BE49-F238E27FC236}">
                  <a16:creationId xmlns:a16="http://schemas.microsoft.com/office/drawing/2014/main" id="{62F27995-DBEC-AB38-71FF-FE6445295E30}"/>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5" name="Freeform: Shape 14">
              <a:extLst>
                <a:ext uri="{FF2B5EF4-FFF2-40B4-BE49-F238E27FC236}">
                  <a16:creationId xmlns:a16="http://schemas.microsoft.com/office/drawing/2014/main" id="{BFBC535E-1351-F60D-10C9-C09B9939D820}"/>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6" name="Freeform: Shape 15">
              <a:extLst>
                <a:ext uri="{FF2B5EF4-FFF2-40B4-BE49-F238E27FC236}">
                  <a16:creationId xmlns:a16="http://schemas.microsoft.com/office/drawing/2014/main" id="{B9A2EA9A-ADA2-8EFF-51CC-E47D72D75BF8}"/>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7" name="Freeform: Shape 16">
              <a:extLst>
                <a:ext uri="{FF2B5EF4-FFF2-40B4-BE49-F238E27FC236}">
                  <a16:creationId xmlns:a16="http://schemas.microsoft.com/office/drawing/2014/main" id="{079C3FE2-DB70-16B6-F659-0C6D2AF5658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grpSp>
      <p:cxnSp>
        <p:nvCxnSpPr>
          <p:cNvPr id="19" name="Straight Connector 18">
            <a:extLst>
              <a:ext uri="{FF2B5EF4-FFF2-40B4-BE49-F238E27FC236}">
                <a16:creationId xmlns:a16="http://schemas.microsoft.com/office/drawing/2014/main" id="{A5E9E498-252A-31C0-D516-31146232D703}"/>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Footer Placeholder 4">
            <a:extLst>
              <a:ext uri="{FF2B5EF4-FFF2-40B4-BE49-F238E27FC236}">
                <a16:creationId xmlns:a16="http://schemas.microsoft.com/office/drawing/2014/main" id="{D2D455BB-0973-3E24-7786-36F6D8A82CAE}"/>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1" name="Footer Placeholder 4">
            <a:extLst>
              <a:ext uri="{FF2B5EF4-FFF2-40B4-BE49-F238E27FC236}">
                <a16:creationId xmlns:a16="http://schemas.microsoft.com/office/drawing/2014/main" id="{B542C36E-8BC3-959E-D05C-73377E8D48AA}"/>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2" name="Title Placeholder 1">
            <a:extLst>
              <a:ext uri="{FF2B5EF4-FFF2-40B4-BE49-F238E27FC236}">
                <a16:creationId xmlns:a16="http://schemas.microsoft.com/office/drawing/2014/main" id="{A4B8C0B1-4F3D-75D3-C660-8B99A8EB3A26}"/>
              </a:ext>
            </a:extLst>
          </p:cNvPr>
          <p:cNvSpPr>
            <a:spLocks noGrp="1"/>
          </p:cNvSpPr>
          <p:nvPr>
            <p:ph type="title"/>
          </p:nvPr>
        </p:nvSpPr>
        <p:spPr>
          <a:xfrm>
            <a:off x="236009" y="155258"/>
            <a:ext cx="11685545"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3936602004"/>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3_Custom Layout">
    <p:bg>
      <p:bgPr>
        <a:solidFill>
          <a:schemeClr val="accent1"/>
        </a:solidFill>
        <a:effectLst/>
      </p:bgPr>
    </p:bg>
    <p:spTree>
      <p:nvGrpSpPr>
        <p:cNvPr id="1" name=""/>
        <p:cNvGrpSpPr/>
        <p:nvPr/>
      </p:nvGrpSpPr>
      <p:grpSpPr>
        <a:xfrm>
          <a:off x="0" y="0"/>
          <a:ext cx="0" cy="0"/>
          <a:chOff x="0" y="0"/>
          <a:chExt cx="0" cy="0"/>
        </a:xfrm>
      </p:grpSpPr>
      <p:pic>
        <p:nvPicPr>
          <p:cNvPr id="4" name="Picture 3" descr="A person in a suit standing in front of a computer&#10;&#10;Description automatically generated with low confidence">
            <a:extLst>
              <a:ext uri="{FF2B5EF4-FFF2-40B4-BE49-F238E27FC236}">
                <a16:creationId xmlns:a16="http://schemas.microsoft.com/office/drawing/2014/main" id="{77F7038C-752F-E5A9-574C-30CBC251D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1AA20DC0-2A3B-EDCF-A0C3-01B581599D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9" name="Group 8">
            <a:extLst>
              <a:ext uri="{FF2B5EF4-FFF2-40B4-BE49-F238E27FC236}">
                <a16:creationId xmlns:a16="http://schemas.microsoft.com/office/drawing/2014/main" id="{137C1067-8EB0-97B4-B630-DDD1AB0E8D48}"/>
              </a:ext>
            </a:extLst>
          </p:cNvPr>
          <p:cNvGrpSpPr>
            <a:grpSpLocks noChangeAspect="1"/>
          </p:cNvGrpSpPr>
          <p:nvPr/>
        </p:nvGrpSpPr>
        <p:grpSpPr>
          <a:xfrm>
            <a:off x="11137500" y="6555601"/>
            <a:ext cx="791100" cy="175739"/>
            <a:chOff x="10797898" y="6235376"/>
            <a:chExt cx="930940" cy="206804"/>
          </a:xfrm>
        </p:grpSpPr>
        <p:sp>
          <p:nvSpPr>
            <p:cNvPr id="10" name="Freeform: Shape 9">
              <a:extLst>
                <a:ext uri="{FF2B5EF4-FFF2-40B4-BE49-F238E27FC236}">
                  <a16:creationId xmlns:a16="http://schemas.microsoft.com/office/drawing/2014/main" id="{210E479C-1DD2-016B-0286-3EBCDC557C7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1" name="Freeform: Shape 10">
              <a:extLst>
                <a:ext uri="{FF2B5EF4-FFF2-40B4-BE49-F238E27FC236}">
                  <a16:creationId xmlns:a16="http://schemas.microsoft.com/office/drawing/2014/main" id="{0B73A8B0-D84B-E81D-9506-0C49B39D3177}"/>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2" name="Freeform: Shape 11">
              <a:extLst>
                <a:ext uri="{FF2B5EF4-FFF2-40B4-BE49-F238E27FC236}">
                  <a16:creationId xmlns:a16="http://schemas.microsoft.com/office/drawing/2014/main" id="{78464703-44E6-3998-C1CA-68B8BFEF64A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3" name="Freeform: Shape 12">
              <a:extLst>
                <a:ext uri="{FF2B5EF4-FFF2-40B4-BE49-F238E27FC236}">
                  <a16:creationId xmlns:a16="http://schemas.microsoft.com/office/drawing/2014/main" id="{F4D79483-3A19-E304-9149-3838274D5DAE}"/>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4" name="Freeform: Shape 13">
              <a:extLst>
                <a:ext uri="{FF2B5EF4-FFF2-40B4-BE49-F238E27FC236}">
                  <a16:creationId xmlns:a16="http://schemas.microsoft.com/office/drawing/2014/main" id="{62F27995-DBEC-AB38-71FF-FE6445295E30}"/>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5" name="Freeform: Shape 14">
              <a:extLst>
                <a:ext uri="{FF2B5EF4-FFF2-40B4-BE49-F238E27FC236}">
                  <a16:creationId xmlns:a16="http://schemas.microsoft.com/office/drawing/2014/main" id="{BFBC535E-1351-F60D-10C9-C09B9939D820}"/>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sp>
          <p:nvSpPr>
            <p:cNvPr id="16" name="Freeform: Shape 15">
              <a:extLst>
                <a:ext uri="{FF2B5EF4-FFF2-40B4-BE49-F238E27FC236}">
                  <a16:creationId xmlns:a16="http://schemas.microsoft.com/office/drawing/2014/main" id="{B9A2EA9A-ADA2-8EFF-51CC-E47D72D75BF8}"/>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sz="2400" dirty="0">
                <a:latin typeface="Anek Devanagari" pitchFamily="2" charset="0"/>
              </a:endParaRPr>
            </a:p>
          </p:txBody>
        </p:sp>
        <p:sp>
          <p:nvSpPr>
            <p:cNvPr id="17" name="Freeform: Shape 16">
              <a:extLst>
                <a:ext uri="{FF2B5EF4-FFF2-40B4-BE49-F238E27FC236}">
                  <a16:creationId xmlns:a16="http://schemas.microsoft.com/office/drawing/2014/main" id="{079C3FE2-DB70-16B6-F659-0C6D2AF5658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sz="2400" dirty="0">
                <a:latin typeface="Anek Devanagari" pitchFamily="2" charset="0"/>
              </a:endParaRPr>
            </a:p>
          </p:txBody>
        </p:sp>
      </p:grpSp>
      <p:cxnSp>
        <p:nvCxnSpPr>
          <p:cNvPr id="19" name="Straight Connector 18">
            <a:extLst>
              <a:ext uri="{FF2B5EF4-FFF2-40B4-BE49-F238E27FC236}">
                <a16:creationId xmlns:a16="http://schemas.microsoft.com/office/drawing/2014/main" id="{8EA4027A-7E1A-A472-1F0E-A2D396293BC5}"/>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Footer Placeholder 4">
            <a:extLst>
              <a:ext uri="{FF2B5EF4-FFF2-40B4-BE49-F238E27FC236}">
                <a16:creationId xmlns:a16="http://schemas.microsoft.com/office/drawing/2014/main" id="{428B4072-3746-856A-7BCC-4FCB9C231CB5}"/>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1" name="Footer Placeholder 4">
            <a:extLst>
              <a:ext uri="{FF2B5EF4-FFF2-40B4-BE49-F238E27FC236}">
                <a16:creationId xmlns:a16="http://schemas.microsoft.com/office/drawing/2014/main" id="{E5918397-74F0-3802-C986-E46DF2BFA4C3}"/>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2" name="Title Placeholder 1">
            <a:extLst>
              <a:ext uri="{FF2B5EF4-FFF2-40B4-BE49-F238E27FC236}">
                <a16:creationId xmlns:a16="http://schemas.microsoft.com/office/drawing/2014/main" id="{0D8A76EA-DED4-F545-0A6E-92F2F9357B82}"/>
              </a:ext>
            </a:extLst>
          </p:cNvPr>
          <p:cNvSpPr>
            <a:spLocks noGrp="1"/>
          </p:cNvSpPr>
          <p:nvPr>
            <p:ph type="title"/>
          </p:nvPr>
        </p:nvSpPr>
        <p:spPr>
          <a:xfrm>
            <a:off x="236009" y="155258"/>
            <a:ext cx="11685545"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1336456483"/>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8380-CF01-BBC6-F6F6-3A203FD9AB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695876-C837-C917-479C-4735388F47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063C38-518F-8E6F-684E-50470C7FC31E}"/>
              </a:ext>
            </a:extLst>
          </p:cNvPr>
          <p:cNvSpPr>
            <a:spLocks noGrp="1"/>
          </p:cNvSpPr>
          <p:nvPr>
            <p:ph type="dt" sz="half" idx="10"/>
          </p:nvPr>
        </p:nvSpPr>
        <p:spPr/>
        <p:txBody>
          <a:bodyPr/>
          <a:lstStyle/>
          <a:p>
            <a:fld id="{94B58319-66FE-4C44-835C-5287FDE6197B}" type="datetimeFigureOut">
              <a:rPr lang="en-IN" smtClean="0"/>
              <a:t>08-04-2024</a:t>
            </a:fld>
            <a:endParaRPr lang="en-IN"/>
          </a:p>
        </p:txBody>
      </p:sp>
      <p:sp>
        <p:nvSpPr>
          <p:cNvPr id="5" name="Footer Placeholder 4">
            <a:extLst>
              <a:ext uri="{FF2B5EF4-FFF2-40B4-BE49-F238E27FC236}">
                <a16:creationId xmlns:a16="http://schemas.microsoft.com/office/drawing/2014/main" id="{0054D3BB-EA15-0B09-8950-67355A7054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8A1F74-B55B-E3D8-57CA-47C5723E2476}"/>
              </a:ext>
            </a:extLst>
          </p:cNvPr>
          <p:cNvSpPr>
            <a:spLocks noGrp="1"/>
          </p:cNvSpPr>
          <p:nvPr>
            <p:ph type="sldNum" sz="quarter" idx="12"/>
          </p:nvPr>
        </p:nvSpPr>
        <p:spPr/>
        <p:txBody>
          <a:bodyPr/>
          <a:lstStyle/>
          <a:p>
            <a:fld id="{D9A7B7EA-2033-4332-AD16-D2F7B0258F83}" type="slidenum">
              <a:rPr lang="en-IN" smtClean="0"/>
              <a:t>‹#›</a:t>
            </a:fld>
            <a:endParaRPr lang="en-IN"/>
          </a:p>
        </p:txBody>
      </p:sp>
    </p:spTree>
    <p:extLst>
      <p:ext uri="{BB962C8B-B14F-4D97-AF65-F5344CB8AC3E}">
        <p14:creationId xmlns:p14="http://schemas.microsoft.com/office/powerpoint/2010/main" val="263555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8734-A158-FACD-A01E-1DE0D5F0A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D536C6-2714-D761-5643-03226D4A2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37496E8-5445-1FE0-23D1-82FF1D166CC8}"/>
              </a:ext>
            </a:extLst>
          </p:cNvPr>
          <p:cNvSpPr>
            <a:spLocks noGrp="1"/>
          </p:cNvSpPr>
          <p:nvPr>
            <p:ph type="dt" sz="half" idx="10"/>
          </p:nvPr>
        </p:nvSpPr>
        <p:spPr/>
        <p:txBody>
          <a:bodyPr/>
          <a:lstStyle/>
          <a:p>
            <a:fld id="{94B58319-66FE-4C44-835C-5287FDE6197B}" type="datetimeFigureOut">
              <a:rPr lang="en-IN" smtClean="0"/>
              <a:t>08-04-2024</a:t>
            </a:fld>
            <a:endParaRPr lang="en-IN"/>
          </a:p>
        </p:txBody>
      </p:sp>
      <p:sp>
        <p:nvSpPr>
          <p:cNvPr id="5" name="Footer Placeholder 4">
            <a:extLst>
              <a:ext uri="{FF2B5EF4-FFF2-40B4-BE49-F238E27FC236}">
                <a16:creationId xmlns:a16="http://schemas.microsoft.com/office/drawing/2014/main" id="{B10A1A29-D7A0-4B72-C691-9F69335F82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92D82A-1274-45B9-1E23-F6CAC62E8BE2}"/>
              </a:ext>
            </a:extLst>
          </p:cNvPr>
          <p:cNvSpPr>
            <a:spLocks noGrp="1"/>
          </p:cNvSpPr>
          <p:nvPr>
            <p:ph type="sldNum" sz="quarter" idx="12"/>
          </p:nvPr>
        </p:nvSpPr>
        <p:spPr/>
        <p:txBody>
          <a:bodyPr/>
          <a:lstStyle/>
          <a:p>
            <a:fld id="{D9A7B7EA-2033-4332-AD16-D2F7B0258F83}" type="slidenum">
              <a:rPr lang="en-IN" smtClean="0"/>
              <a:t>‹#›</a:t>
            </a:fld>
            <a:endParaRPr lang="en-IN"/>
          </a:p>
        </p:txBody>
      </p:sp>
    </p:spTree>
    <p:extLst>
      <p:ext uri="{BB962C8B-B14F-4D97-AF65-F5344CB8AC3E}">
        <p14:creationId xmlns:p14="http://schemas.microsoft.com/office/powerpoint/2010/main" val="3478689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7_ID_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5" name="Straight Connector 24">
            <a:extLst>
              <a:ext uri="{FF2B5EF4-FFF2-40B4-BE49-F238E27FC236}">
                <a16:creationId xmlns:a16="http://schemas.microsoft.com/office/drawing/2014/main" id="{FBF2389A-85A8-F687-984A-00486BE312B8}"/>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a:ext uri="{FF2B5EF4-FFF2-40B4-BE49-F238E27FC236}">
                <a16:creationId xmlns:a16="http://schemas.microsoft.com/office/drawing/2014/main" id="{C208F70D-4246-14B0-9777-B5230BAF9DC3}"/>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7" name="Footer Placeholder 4">
            <a:extLst>
              <a:ext uri="{FF2B5EF4-FFF2-40B4-BE49-F238E27FC236}">
                <a16:creationId xmlns:a16="http://schemas.microsoft.com/office/drawing/2014/main" id="{2B24BF94-1245-09DA-61F5-34340A45E42C}"/>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16" name="Title Placeholder 1">
            <a:extLst>
              <a:ext uri="{FF2B5EF4-FFF2-40B4-BE49-F238E27FC236}">
                <a16:creationId xmlns:a16="http://schemas.microsoft.com/office/drawing/2014/main" id="{B358D94E-B9FE-98AE-5491-CC34396882CC}"/>
              </a:ext>
            </a:extLst>
          </p:cNvPr>
          <p:cNvSpPr>
            <a:spLocks noGrp="1"/>
          </p:cNvSpPr>
          <p:nvPr>
            <p:ph type="title"/>
          </p:nvPr>
        </p:nvSpPr>
        <p:spPr>
          <a:xfrm>
            <a:off x="293554" y="155258"/>
            <a:ext cx="11628000"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16626240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7480C507-6EB2-CCF9-870C-8684AC412484}"/>
              </a:ext>
            </a:extLst>
          </p:cNvPr>
          <p:cNvSpPr>
            <a:spLocks noGrp="1"/>
          </p:cNvSpPr>
          <p:nvPr>
            <p:ph type="body" sz="quarter" idx="12"/>
          </p:nvPr>
        </p:nvSpPr>
        <p:spPr>
          <a:xfrm>
            <a:off x="586304" y="1353312"/>
            <a:ext cx="11335821" cy="4856988"/>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 name="Title Placeholder 1">
            <a:extLst>
              <a:ext uri="{FF2B5EF4-FFF2-40B4-BE49-F238E27FC236}">
                <a16:creationId xmlns:a16="http://schemas.microsoft.com/office/drawing/2014/main" id="{AAFF2628-ED62-950D-2E66-69E4E6F3A1E0}"/>
              </a:ext>
            </a:extLst>
          </p:cNvPr>
          <p:cNvSpPr>
            <a:spLocks noGrp="1"/>
          </p:cNvSpPr>
          <p:nvPr>
            <p:ph type="title"/>
          </p:nvPr>
        </p:nvSpPr>
        <p:spPr>
          <a:xfrm>
            <a:off x="586304" y="163730"/>
            <a:ext cx="11335249" cy="945514"/>
          </a:xfrm>
          <a:prstGeom prst="rect">
            <a:avLst/>
          </a:prstGeom>
        </p:spPr>
        <p:txBody>
          <a:bodyPr vert="horz" lIns="0" tIns="45720" rIns="91440" bIns="45720" rtlCol="0" anchor="ctr">
            <a:normAutofit/>
          </a:bodyPr>
          <a:lstStyle/>
          <a:p>
            <a:r>
              <a:rPr lang="en-US"/>
              <a:t>Click to edit Master title style</a:t>
            </a:r>
            <a:endParaRPr lang="en-IN"/>
          </a:p>
        </p:txBody>
      </p:sp>
    </p:spTree>
    <p:extLst>
      <p:ext uri="{BB962C8B-B14F-4D97-AF65-F5344CB8AC3E}">
        <p14:creationId xmlns:p14="http://schemas.microsoft.com/office/powerpoint/2010/main" val="34450410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7480C507-6EB2-CCF9-870C-8684AC412484}"/>
              </a:ext>
            </a:extLst>
          </p:cNvPr>
          <p:cNvSpPr>
            <a:spLocks noGrp="1"/>
          </p:cNvSpPr>
          <p:nvPr>
            <p:ph type="body" sz="quarter" idx="12"/>
          </p:nvPr>
        </p:nvSpPr>
        <p:spPr>
          <a:xfrm>
            <a:off x="586303" y="1353312"/>
            <a:ext cx="6893490" cy="4856988"/>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Picture Placeholder 9">
            <a:extLst>
              <a:ext uri="{FF2B5EF4-FFF2-40B4-BE49-F238E27FC236}">
                <a16:creationId xmlns:a16="http://schemas.microsoft.com/office/drawing/2014/main" id="{1D0D8B39-F4CE-3169-E1B0-ABAF242218A7}"/>
              </a:ext>
            </a:extLst>
          </p:cNvPr>
          <p:cNvSpPr>
            <a:spLocks noGrp="1"/>
          </p:cNvSpPr>
          <p:nvPr>
            <p:ph type="pic" sz="quarter" idx="14"/>
          </p:nvPr>
        </p:nvSpPr>
        <p:spPr>
          <a:xfrm>
            <a:off x="7647409" y="163730"/>
            <a:ext cx="4274716" cy="6046570"/>
          </a:xfrm>
        </p:spPr>
        <p:txBody>
          <a:bodyPr>
            <a:normAutofit/>
          </a:bodyPr>
          <a:lstStyle>
            <a:lvl1pPr algn="l">
              <a:defRPr sz="1800"/>
            </a:lvl1pPr>
          </a:lstStyle>
          <a:p>
            <a:r>
              <a:rPr lang="en-US"/>
              <a:t>Click icon to add picture</a:t>
            </a:r>
            <a:endParaRPr lang="en-IN" dirty="0"/>
          </a:p>
        </p:txBody>
      </p:sp>
      <p:sp>
        <p:nvSpPr>
          <p:cNvPr id="2" name="Title Placeholder 1">
            <a:extLst>
              <a:ext uri="{FF2B5EF4-FFF2-40B4-BE49-F238E27FC236}">
                <a16:creationId xmlns:a16="http://schemas.microsoft.com/office/drawing/2014/main" id="{6FC72AFD-F0D1-B053-AA4C-63801FD31616}"/>
              </a:ext>
            </a:extLst>
          </p:cNvPr>
          <p:cNvSpPr>
            <a:spLocks noGrp="1"/>
          </p:cNvSpPr>
          <p:nvPr>
            <p:ph type="title"/>
          </p:nvPr>
        </p:nvSpPr>
        <p:spPr>
          <a:xfrm>
            <a:off x="586304" y="163730"/>
            <a:ext cx="6893489" cy="945514"/>
          </a:xfrm>
          <a:prstGeom prst="rect">
            <a:avLst/>
          </a:prstGeom>
        </p:spPr>
        <p:txBody>
          <a:bodyPr vert="horz" lIns="0" tIns="45720" rIns="91440" bIns="45720" rtlCol="0" anchor="ctr">
            <a:normAutofit/>
          </a:bodyPr>
          <a:lstStyle/>
          <a:p>
            <a:r>
              <a:rPr lang="en-US"/>
              <a:t>Click to edit Master title style</a:t>
            </a:r>
            <a:endParaRPr lang="en-IN"/>
          </a:p>
        </p:txBody>
      </p:sp>
    </p:spTree>
    <p:extLst>
      <p:ext uri="{BB962C8B-B14F-4D97-AF65-F5344CB8AC3E}">
        <p14:creationId xmlns:p14="http://schemas.microsoft.com/office/powerpoint/2010/main" val="8670118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1856C2B-0140-A5B6-5C61-8BE675D20C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554" y="6403281"/>
            <a:ext cx="11628000" cy="25954"/>
          </a:xfrm>
          <a:prstGeom prst="rect">
            <a:avLst/>
          </a:prstGeom>
        </p:spPr>
      </p:pic>
      <p:sp>
        <p:nvSpPr>
          <p:cNvPr id="2" name="Title Placeholder 1">
            <a:extLst>
              <a:ext uri="{FF2B5EF4-FFF2-40B4-BE49-F238E27FC236}">
                <a16:creationId xmlns:a16="http://schemas.microsoft.com/office/drawing/2014/main" id="{646A9610-6B18-4138-A598-3C974F238399}"/>
              </a:ext>
            </a:extLst>
          </p:cNvPr>
          <p:cNvSpPr>
            <a:spLocks noGrp="1"/>
          </p:cNvSpPr>
          <p:nvPr>
            <p:ph type="title"/>
          </p:nvPr>
        </p:nvSpPr>
        <p:spPr>
          <a:xfrm>
            <a:off x="586304" y="163730"/>
            <a:ext cx="11335249" cy="945514"/>
          </a:xfrm>
          <a:prstGeom prst="rect">
            <a:avLst/>
          </a:prstGeom>
        </p:spPr>
        <p:txBody>
          <a:bodyPr vert="horz" lIns="0" tIns="45720" rIns="91440" bIns="45720" rtlCol="0" anchor="ctr">
            <a:normAutofit/>
          </a:bodyPr>
          <a:lstStyle/>
          <a:p>
            <a:r>
              <a:rPr lang="en-US"/>
              <a:t>Click to edit Master title style</a:t>
            </a:r>
            <a:endParaRPr lang="en-IN"/>
          </a:p>
        </p:txBody>
      </p:sp>
    </p:spTree>
    <p:extLst>
      <p:ext uri="{BB962C8B-B14F-4D97-AF65-F5344CB8AC3E}">
        <p14:creationId xmlns:p14="http://schemas.microsoft.com/office/powerpoint/2010/main" val="1628871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9DD9CA00-C0FD-1939-1192-7E21A04C75E1}"/>
              </a:ext>
            </a:extLst>
          </p:cNvPr>
          <p:cNvSpPr>
            <a:spLocks noGrp="1"/>
          </p:cNvSpPr>
          <p:nvPr>
            <p:ph type="body" sz="quarter" idx="13"/>
          </p:nvPr>
        </p:nvSpPr>
        <p:spPr>
          <a:xfrm>
            <a:off x="586304" y="1956816"/>
            <a:ext cx="11335821" cy="4253484"/>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Text Placeholder 7">
            <a:extLst>
              <a:ext uri="{FF2B5EF4-FFF2-40B4-BE49-F238E27FC236}">
                <a16:creationId xmlns:a16="http://schemas.microsoft.com/office/drawing/2014/main" id="{8700A8B1-AE7D-1FA1-B0B0-17B1765DD610}"/>
              </a:ext>
            </a:extLst>
          </p:cNvPr>
          <p:cNvSpPr>
            <a:spLocks noGrp="1"/>
          </p:cNvSpPr>
          <p:nvPr>
            <p:ph type="body" sz="quarter" idx="12" hasCustomPrompt="1"/>
          </p:nvPr>
        </p:nvSpPr>
        <p:spPr>
          <a:xfrm>
            <a:off x="586304" y="1256321"/>
            <a:ext cx="11335250" cy="553417"/>
          </a:xfrm>
        </p:spPr>
        <p:txBody>
          <a:bodyPr>
            <a:normAutofit/>
          </a:bodyPr>
          <a:lstStyle>
            <a:lvl1pPr marL="0" indent="0">
              <a:lnSpc>
                <a:spcPct val="100000"/>
              </a:lnSpc>
              <a:spcBef>
                <a:spcPts val="0"/>
              </a:spcBef>
              <a:buFontTx/>
              <a:buNone/>
              <a:defRPr sz="1800" b="1">
                <a:solidFill>
                  <a:schemeClr val="accent2"/>
                </a:solidFill>
              </a:defRPr>
            </a:lvl1pPr>
          </a:lstStyle>
          <a:p>
            <a:pPr lvl="0"/>
            <a:r>
              <a:rPr lang="en-US" dirty="0"/>
              <a:t>Descriptor / Sub-heading</a:t>
            </a:r>
          </a:p>
        </p:txBody>
      </p:sp>
      <p:sp>
        <p:nvSpPr>
          <p:cNvPr id="2" name="Title Placeholder 1">
            <a:extLst>
              <a:ext uri="{FF2B5EF4-FFF2-40B4-BE49-F238E27FC236}">
                <a16:creationId xmlns:a16="http://schemas.microsoft.com/office/drawing/2014/main" id="{88794EB2-F600-8216-DF1F-82A6B31441B9}"/>
              </a:ext>
            </a:extLst>
          </p:cNvPr>
          <p:cNvSpPr>
            <a:spLocks noGrp="1"/>
          </p:cNvSpPr>
          <p:nvPr>
            <p:ph type="title"/>
          </p:nvPr>
        </p:nvSpPr>
        <p:spPr>
          <a:xfrm>
            <a:off x="586304" y="163730"/>
            <a:ext cx="11335249" cy="945514"/>
          </a:xfrm>
          <a:prstGeom prst="rect">
            <a:avLst/>
          </a:prstGeom>
        </p:spPr>
        <p:txBody>
          <a:bodyPr vert="horz" lIns="0" tIns="45720" rIns="91440" bIns="45720" rtlCol="0" anchor="ctr">
            <a:normAutofit/>
          </a:bodyPr>
          <a:lstStyle/>
          <a:p>
            <a:r>
              <a:rPr lang="en-US"/>
              <a:t>Click to edit Master title style</a:t>
            </a:r>
            <a:endParaRPr lang="en-IN"/>
          </a:p>
        </p:txBody>
      </p:sp>
    </p:spTree>
    <p:extLst>
      <p:ext uri="{BB962C8B-B14F-4D97-AF65-F5344CB8AC3E}">
        <p14:creationId xmlns:p14="http://schemas.microsoft.com/office/powerpoint/2010/main" val="12796786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9DD9CA00-C0FD-1939-1192-7E21A04C75E1}"/>
              </a:ext>
            </a:extLst>
          </p:cNvPr>
          <p:cNvSpPr>
            <a:spLocks noGrp="1"/>
          </p:cNvSpPr>
          <p:nvPr>
            <p:ph type="body" sz="quarter" idx="13"/>
          </p:nvPr>
        </p:nvSpPr>
        <p:spPr>
          <a:xfrm>
            <a:off x="586303" y="1956816"/>
            <a:ext cx="6939209" cy="4253484"/>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Picture Placeholder 9">
            <a:extLst>
              <a:ext uri="{FF2B5EF4-FFF2-40B4-BE49-F238E27FC236}">
                <a16:creationId xmlns:a16="http://schemas.microsoft.com/office/drawing/2014/main" id="{2574FD34-9DC6-1A7F-B21E-FE913A98C6DB}"/>
              </a:ext>
            </a:extLst>
          </p:cNvPr>
          <p:cNvSpPr>
            <a:spLocks noGrp="1"/>
          </p:cNvSpPr>
          <p:nvPr>
            <p:ph type="pic" sz="quarter" idx="14"/>
          </p:nvPr>
        </p:nvSpPr>
        <p:spPr>
          <a:xfrm>
            <a:off x="7647409" y="363600"/>
            <a:ext cx="4274716" cy="5846700"/>
          </a:xfrm>
        </p:spPr>
        <p:txBody>
          <a:bodyPr>
            <a:normAutofit/>
          </a:bodyPr>
          <a:lstStyle>
            <a:lvl1pPr algn="l">
              <a:defRPr sz="1800"/>
            </a:lvl1pPr>
          </a:lstStyle>
          <a:p>
            <a:r>
              <a:rPr lang="en-US"/>
              <a:t>Click icon to add picture</a:t>
            </a:r>
            <a:endParaRPr lang="en-IN"/>
          </a:p>
        </p:txBody>
      </p:sp>
      <p:sp>
        <p:nvSpPr>
          <p:cNvPr id="4" name="Text Placeholder 7">
            <a:extLst>
              <a:ext uri="{FF2B5EF4-FFF2-40B4-BE49-F238E27FC236}">
                <a16:creationId xmlns:a16="http://schemas.microsoft.com/office/drawing/2014/main" id="{E1CEC526-6305-E7A8-C59F-4BEC2ED546FB}"/>
              </a:ext>
            </a:extLst>
          </p:cNvPr>
          <p:cNvSpPr>
            <a:spLocks noGrp="1"/>
          </p:cNvSpPr>
          <p:nvPr>
            <p:ph type="body" sz="quarter" idx="12" hasCustomPrompt="1"/>
          </p:nvPr>
        </p:nvSpPr>
        <p:spPr>
          <a:xfrm>
            <a:off x="586304" y="1256321"/>
            <a:ext cx="6939209" cy="553417"/>
          </a:xfrm>
        </p:spPr>
        <p:txBody>
          <a:bodyPr>
            <a:normAutofit/>
          </a:bodyPr>
          <a:lstStyle>
            <a:lvl1pPr marL="0" indent="0">
              <a:lnSpc>
                <a:spcPct val="100000"/>
              </a:lnSpc>
              <a:spcBef>
                <a:spcPts val="0"/>
              </a:spcBef>
              <a:buFontTx/>
              <a:buNone/>
              <a:defRPr sz="1800" b="1">
                <a:solidFill>
                  <a:schemeClr val="accent2"/>
                </a:solidFill>
              </a:defRPr>
            </a:lvl1pPr>
          </a:lstStyle>
          <a:p>
            <a:pPr lvl="0"/>
            <a:r>
              <a:rPr lang="en-US" dirty="0"/>
              <a:t>Descriptor / Sub-heading</a:t>
            </a:r>
          </a:p>
        </p:txBody>
      </p:sp>
      <p:sp>
        <p:nvSpPr>
          <p:cNvPr id="2" name="Title Placeholder 1">
            <a:extLst>
              <a:ext uri="{FF2B5EF4-FFF2-40B4-BE49-F238E27FC236}">
                <a16:creationId xmlns:a16="http://schemas.microsoft.com/office/drawing/2014/main" id="{320DBC21-B50D-BFE6-4E1B-718FE4825B1A}"/>
              </a:ext>
            </a:extLst>
          </p:cNvPr>
          <p:cNvSpPr>
            <a:spLocks noGrp="1"/>
          </p:cNvSpPr>
          <p:nvPr>
            <p:ph type="title"/>
          </p:nvPr>
        </p:nvSpPr>
        <p:spPr>
          <a:xfrm>
            <a:off x="586305" y="163730"/>
            <a:ext cx="6939208" cy="945514"/>
          </a:xfrm>
          <a:prstGeom prst="rect">
            <a:avLst/>
          </a:prstGeom>
        </p:spPr>
        <p:txBody>
          <a:bodyPr vert="horz" lIns="0" tIns="45720" rIns="91440" bIns="45720" rtlCol="0" anchor="ctr">
            <a:normAutofit/>
          </a:bodyPr>
          <a:lstStyle/>
          <a:p>
            <a:r>
              <a:rPr lang="en-US"/>
              <a:t>Click to edit Master title style</a:t>
            </a:r>
            <a:endParaRPr lang="en-IN"/>
          </a:p>
        </p:txBody>
      </p:sp>
    </p:spTree>
    <p:extLst>
      <p:ext uri="{BB962C8B-B14F-4D97-AF65-F5344CB8AC3E}">
        <p14:creationId xmlns:p14="http://schemas.microsoft.com/office/powerpoint/2010/main" val="1464434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92972-9DF7-C0B3-7687-9E3B24224BE3}"/>
              </a:ext>
            </a:extLst>
          </p:cNvPr>
          <p:cNvSpPr>
            <a:spLocks noGrp="1"/>
          </p:cNvSpPr>
          <p:nvPr>
            <p:ph type="title"/>
          </p:nvPr>
        </p:nvSpPr>
        <p:spPr/>
        <p:txBody>
          <a:bodyPr/>
          <a:lstStyle/>
          <a:p>
            <a:r>
              <a:rPr lang="en-US"/>
              <a:t>Click to edit Master title style</a:t>
            </a:r>
            <a:endParaRPr lang="en-IN"/>
          </a:p>
        </p:txBody>
      </p:sp>
      <p:sp>
        <p:nvSpPr>
          <p:cNvPr id="5" name="Text Placeholder 7">
            <a:extLst>
              <a:ext uri="{FF2B5EF4-FFF2-40B4-BE49-F238E27FC236}">
                <a16:creationId xmlns:a16="http://schemas.microsoft.com/office/drawing/2014/main" id="{C328AA4C-BB57-D0E6-08FE-435428B0D270}"/>
              </a:ext>
            </a:extLst>
          </p:cNvPr>
          <p:cNvSpPr>
            <a:spLocks noGrp="1"/>
          </p:cNvSpPr>
          <p:nvPr>
            <p:ph type="body" sz="quarter" idx="12" hasCustomPrompt="1"/>
          </p:nvPr>
        </p:nvSpPr>
        <p:spPr>
          <a:xfrm>
            <a:off x="586304" y="1227073"/>
            <a:ext cx="11335250" cy="553417"/>
          </a:xfrm>
        </p:spPr>
        <p:txBody>
          <a:bodyPr>
            <a:normAutofit/>
          </a:bodyPr>
          <a:lstStyle>
            <a:lvl1pPr marL="0" indent="0">
              <a:lnSpc>
                <a:spcPct val="100000"/>
              </a:lnSpc>
              <a:spcBef>
                <a:spcPts val="0"/>
              </a:spcBef>
              <a:buFontTx/>
              <a:buNone/>
              <a:defRPr sz="1800" b="1">
                <a:solidFill>
                  <a:schemeClr val="accent2"/>
                </a:solidFill>
              </a:defRPr>
            </a:lvl1pPr>
          </a:lstStyle>
          <a:p>
            <a:pPr lvl="0"/>
            <a:r>
              <a:rPr lang="en-US"/>
              <a:t>Descriptor / Sub-heading</a:t>
            </a:r>
          </a:p>
        </p:txBody>
      </p:sp>
    </p:spTree>
    <p:extLst>
      <p:ext uri="{BB962C8B-B14F-4D97-AF65-F5344CB8AC3E}">
        <p14:creationId xmlns:p14="http://schemas.microsoft.com/office/powerpoint/2010/main" val="24716015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3651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8_Custom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185B774-2A49-1714-39C4-36AAA669328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02"/>
            <a:ext cx="7647409" cy="6859802"/>
          </a:xfrm>
          <a:prstGeom prst="rect">
            <a:avLst/>
          </a:prstGeom>
        </p:spPr>
      </p:pic>
      <p:grpSp>
        <p:nvGrpSpPr>
          <p:cNvPr id="6" name="Logo">
            <a:extLst>
              <a:ext uri="{FF2B5EF4-FFF2-40B4-BE49-F238E27FC236}">
                <a16:creationId xmlns:a16="http://schemas.microsoft.com/office/drawing/2014/main" id="{E8EA6453-9CF1-9CEC-C7B1-0470890CE1D7}"/>
              </a:ext>
            </a:extLst>
          </p:cNvPr>
          <p:cNvGrpSpPr/>
          <p:nvPr/>
        </p:nvGrpSpPr>
        <p:grpSpPr>
          <a:xfrm>
            <a:off x="11137806" y="6555943"/>
            <a:ext cx="783748" cy="174106"/>
            <a:chOff x="10797898" y="6235376"/>
            <a:chExt cx="930940" cy="206804"/>
          </a:xfrm>
        </p:grpSpPr>
        <p:sp>
          <p:nvSpPr>
            <p:cNvPr id="7" name="Freeform: Shape 6">
              <a:extLst>
                <a:ext uri="{FF2B5EF4-FFF2-40B4-BE49-F238E27FC236}">
                  <a16:creationId xmlns:a16="http://schemas.microsoft.com/office/drawing/2014/main" id="{D6D4324C-2193-57C6-446C-B8EEDC252A00}"/>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55041FF0-0E80-0543-F563-D686B0F7C339}"/>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rgbClr val="092340"/>
            </a:solidFill>
            <a:ln w="12614"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0AB064FB-102A-7078-6BD9-79416314E369}"/>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rgbClr val="092340"/>
            </a:solidFill>
            <a:ln w="12614"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80477C4A-177F-491D-8CC8-EB973D9C925B}"/>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rgbClr val="092340"/>
            </a:solidFill>
            <a:ln w="12614"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F1749831-DDE4-762A-F260-117878940596}"/>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rgbClr val="092340"/>
            </a:solidFill>
            <a:ln w="12614"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0A159A4-D5E7-30F6-35B1-F0EE77575F28}"/>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rgbClr val="092340"/>
            </a:solidFill>
            <a:ln w="12614"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FD6C10E1-B823-40CA-D11C-E197DE60DE75}"/>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A7547232-A25A-20CA-8734-C765576B0C60}"/>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rgbClr val="092340"/>
            </a:solidFill>
            <a:ln w="12614" cap="flat">
              <a:noFill/>
              <a:prstDash val="solid"/>
              <a:miter/>
            </a:ln>
          </p:spPr>
          <p:txBody>
            <a:bodyPr rtlCol="0" anchor="ctr"/>
            <a:lstStyle/>
            <a:p>
              <a:endParaRPr lang="en-IN"/>
            </a:p>
          </p:txBody>
        </p:sp>
      </p:grpSp>
      <p:pic>
        <p:nvPicPr>
          <p:cNvPr id="15" name="Graphic 14">
            <a:extLst>
              <a:ext uri="{FF2B5EF4-FFF2-40B4-BE49-F238E27FC236}">
                <a16:creationId xmlns:a16="http://schemas.microsoft.com/office/drawing/2014/main" id="{B9080E96-D581-682D-0141-31D228B95C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554" y="6403281"/>
            <a:ext cx="11628000" cy="25954"/>
          </a:xfrm>
          <a:prstGeom prst="rect">
            <a:avLst/>
          </a:prstGeom>
        </p:spPr>
      </p:pic>
      <p:sp>
        <p:nvSpPr>
          <p:cNvPr id="16" name="Title 1">
            <a:extLst>
              <a:ext uri="{FF2B5EF4-FFF2-40B4-BE49-F238E27FC236}">
                <a16:creationId xmlns:a16="http://schemas.microsoft.com/office/drawing/2014/main" id="{3841C298-5B94-4C2F-E1C0-3C387E73F97A}"/>
              </a:ext>
            </a:extLst>
          </p:cNvPr>
          <p:cNvSpPr>
            <a:spLocks noGrp="1"/>
          </p:cNvSpPr>
          <p:nvPr>
            <p:ph type="title" hasCustomPrompt="1"/>
          </p:nvPr>
        </p:nvSpPr>
        <p:spPr>
          <a:xfrm>
            <a:off x="293553" y="2019065"/>
            <a:ext cx="10354782" cy="1662947"/>
          </a:xfrm>
        </p:spPr>
        <p:txBody>
          <a:bodyPr>
            <a:noAutofit/>
          </a:bodyPr>
          <a:lstStyle>
            <a:lvl1pPr>
              <a:defRPr sz="5400" b="0">
                <a:solidFill>
                  <a:schemeClr val="tx2"/>
                </a:solidFill>
              </a:defRPr>
            </a:lvl1pPr>
          </a:lstStyle>
          <a:p>
            <a:r>
              <a:rPr lang="en-US"/>
              <a:t>“Any famous quote by a person can appear here.”</a:t>
            </a:r>
            <a:endParaRPr lang="en-IN"/>
          </a:p>
        </p:txBody>
      </p:sp>
      <p:sp>
        <p:nvSpPr>
          <p:cNvPr id="17" name="Text Placeholder 19">
            <a:extLst>
              <a:ext uri="{FF2B5EF4-FFF2-40B4-BE49-F238E27FC236}">
                <a16:creationId xmlns:a16="http://schemas.microsoft.com/office/drawing/2014/main" id="{C41B9BCB-8DF5-2F68-06E4-0C5D6CC31F7C}"/>
              </a:ext>
            </a:extLst>
          </p:cNvPr>
          <p:cNvSpPr>
            <a:spLocks noGrp="1"/>
          </p:cNvSpPr>
          <p:nvPr>
            <p:ph type="body" sz="quarter" idx="12" hasCustomPrompt="1"/>
          </p:nvPr>
        </p:nvSpPr>
        <p:spPr>
          <a:xfrm>
            <a:off x="293687" y="3844925"/>
            <a:ext cx="10354647" cy="1404938"/>
          </a:xfrm>
          <a:noFill/>
        </p:spPr>
        <p:txBody>
          <a:bodyPr>
            <a:normAutofit/>
          </a:bodyPr>
          <a:lstStyle>
            <a:lvl1pPr marL="0" indent="0">
              <a:buFontTx/>
              <a:buNone/>
              <a:defRPr sz="2400" b="1">
                <a:solidFill>
                  <a:schemeClr val="accent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of the Author appears here.</a:t>
            </a:r>
          </a:p>
        </p:txBody>
      </p:sp>
      <p:grpSp>
        <p:nvGrpSpPr>
          <p:cNvPr id="18" name="Group 17">
            <a:extLst>
              <a:ext uri="{FF2B5EF4-FFF2-40B4-BE49-F238E27FC236}">
                <a16:creationId xmlns:a16="http://schemas.microsoft.com/office/drawing/2014/main" id="{1409A91F-C027-FBAF-3B93-353E8C68FACD}"/>
              </a:ext>
            </a:extLst>
          </p:cNvPr>
          <p:cNvGrpSpPr/>
          <p:nvPr userDrawn="1"/>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CBD4013E-0025-49E0-6511-50711B94BCCD}"/>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5FA30649-040E-76DF-E4B3-6FA735684DFB}"/>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6913A981-7796-0810-7565-8C046D3C8685}"/>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D4C58757-B01F-2E76-EEC4-9699D391CDB5}"/>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DAEB6CB-E284-5E99-836D-99401DEEA93A}"/>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7" name="Straight Connector 26">
            <a:extLst>
              <a:ext uri="{FF2B5EF4-FFF2-40B4-BE49-F238E27FC236}">
                <a16:creationId xmlns:a16="http://schemas.microsoft.com/office/drawing/2014/main" id="{9BF4D458-66C9-5BA3-D270-2E2088DF7E05}"/>
              </a:ext>
            </a:extLst>
          </p:cNvPr>
          <p:cNvCxnSpPr/>
          <p:nvPr userDrawn="1"/>
        </p:nvCxnSpPr>
        <p:spPr>
          <a:xfrm>
            <a:off x="606548" y="6525400"/>
            <a:ext cx="0" cy="21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ooter Placeholder 4">
            <a:extLst>
              <a:ext uri="{FF2B5EF4-FFF2-40B4-BE49-F238E27FC236}">
                <a16:creationId xmlns:a16="http://schemas.microsoft.com/office/drawing/2014/main" id="{B5EF3EC8-7001-0CC2-5094-241161EA6992}"/>
              </a:ext>
            </a:extLst>
          </p:cNvPr>
          <p:cNvSpPr txBox="1">
            <a:spLocks/>
          </p:cNvSpPr>
          <p:nvPr userDrawn="1"/>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tx1"/>
                </a:solidFill>
                <a:latin typeface="+mj-lt"/>
              </a:rPr>
              <a:t>© Coforge, 2023 | Confidential</a:t>
            </a:r>
          </a:p>
        </p:txBody>
      </p:sp>
      <p:sp>
        <p:nvSpPr>
          <p:cNvPr id="29" name="Footer Placeholder 4">
            <a:extLst>
              <a:ext uri="{FF2B5EF4-FFF2-40B4-BE49-F238E27FC236}">
                <a16:creationId xmlns:a16="http://schemas.microsoft.com/office/drawing/2014/main" id="{E1DB9E8E-DB3F-1D6F-CBAE-0C5726300678}"/>
              </a:ext>
            </a:extLst>
          </p:cNvPr>
          <p:cNvSpPr txBox="1">
            <a:spLocks/>
          </p:cNvSpPr>
          <p:nvPr userDrawn="1"/>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tx1"/>
                </a:solidFill>
                <a:latin typeface="+mj-lt"/>
              </a:rPr>
              <a:pPr algn="r"/>
              <a:t>‹#›</a:t>
            </a:fld>
            <a:endParaRPr lang="en-IN" sz="1400" b="1" dirty="0">
              <a:solidFill>
                <a:schemeClr val="tx1"/>
              </a:solidFill>
              <a:latin typeface="+mj-lt"/>
            </a:endParaRPr>
          </a:p>
        </p:txBody>
      </p:sp>
    </p:spTree>
    <p:extLst>
      <p:ext uri="{BB962C8B-B14F-4D97-AF65-F5344CB8AC3E}">
        <p14:creationId xmlns:p14="http://schemas.microsoft.com/office/powerpoint/2010/main" val="8503030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9_Custom Layout">
    <p:bg>
      <p:bgPr>
        <a:solidFill>
          <a:srgbClr val="BBC9E7"/>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4538FBA-80DB-164F-8958-3F3634A74A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02"/>
            <a:ext cx="7647409" cy="6859802"/>
          </a:xfrm>
          <a:prstGeom prst="rect">
            <a:avLst/>
          </a:prstGeom>
        </p:spPr>
      </p:pic>
      <p:sp>
        <p:nvSpPr>
          <p:cNvPr id="2" name="Title 1">
            <a:extLst>
              <a:ext uri="{FF2B5EF4-FFF2-40B4-BE49-F238E27FC236}">
                <a16:creationId xmlns:a16="http://schemas.microsoft.com/office/drawing/2014/main" id="{81E9F96A-BF02-D477-B115-CC93455C7391}"/>
              </a:ext>
            </a:extLst>
          </p:cNvPr>
          <p:cNvSpPr>
            <a:spLocks noGrp="1"/>
          </p:cNvSpPr>
          <p:nvPr>
            <p:ph type="title"/>
          </p:nvPr>
        </p:nvSpPr>
        <p:spPr>
          <a:xfrm>
            <a:off x="293554" y="2118791"/>
            <a:ext cx="11628000" cy="1448368"/>
          </a:xfrm>
        </p:spPr>
        <p:txBody>
          <a:bodyPr>
            <a:normAutofit/>
          </a:bodyPr>
          <a:lstStyle>
            <a:lvl1pPr>
              <a:defRPr sz="4400" b="1">
                <a:solidFill>
                  <a:schemeClr val="bg1"/>
                </a:solidFill>
              </a:defRPr>
            </a:lvl1pPr>
          </a:lstStyle>
          <a:p>
            <a:r>
              <a:rPr lang="en-US"/>
              <a:t>Click to edit Master title style</a:t>
            </a:r>
            <a:endParaRPr lang="en-IN" dirty="0"/>
          </a:p>
        </p:txBody>
      </p:sp>
      <p:pic>
        <p:nvPicPr>
          <p:cNvPr id="12" name="Graphic 11">
            <a:extLst>
              <a:ext uri="{FF2B5EF4-FFF2-40B4-BE49-F238E27FC236}">
                <a16:creationId xmlns:a16="http://schemas.microsoft.com/office/drawing/2014/main" id="{97CFFDD7-C755-AB48-B419-8AFA7AF714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554" y="6403281"/>
            <a:ext cx="11628000" cy="25954"/>
          </a:xfrm>
          <a:prstGeom prst="rect">
            <a:avLst/>
          </a:prstGeom>
        </p:spPr>
      </p:pic>
      <p:pic>
        <p:nvPicPr>
          <p:cNvPr id="13" name="Graphic 12">
            <a:extLst>
              <a:ext uri="{FF2B5EF4-FFF2-40B4-BE49-F238E27FC236}">
                <a16:creationId xmlns:a16="http://schemas.microsoft.com/office/drawing/2014/main" id="{51DD5069-E32A-72F0-5FC5-E9C591A1F44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41924" y="6558301"/>
            <a:ext cx="788993" cy="170593"/>
          </a:xfrm>
          <a:prstGeom prst="rect">
            <a:avLst/>
          </a:prstGeom>
        </p:spPr>
      </p:pic>
      <p:sp>
        <p:nvSpPr>
          <p:cNvPr id="14" name="Text Placeholder 19">
            <a:extLst>
              <a:ext uri="{FF2B5EF4-FFF2-40B4-BE49-F238E27FC236}">
                <a16:creationId xmlns:a16="http://schemas.microsoft.com/office/drawing/2014/main" id="{B4A1DAEE-08B0-9F38-D980-9DFA7FFEE12B}"/>
              </a:ext>
            </a:extLst>
          </p:cNvPr>
          <p:cNvSpPr>
            <a:spLocks noGrp="1"/>
          </p:cNvSpPr>
          <p:nvPr>
            <p:ph type="body" sz="quarter" idx="12" hasCustomPrompt="1"/>
          </p:nvPr>
        </p:nvSpPr>
        <p:spPr>
          <a:xfrm>
            <a:off x="293687" y="3766267"/>
            <a:ext cx="10354647" cy="1404938"/>
          </a:xfrm>
          <a:noFill/>
        </p:spPr>
        <p:txBody>
          <a:bodyPr>
            <a:normAutofit/>
          </a:bodyPr>
          <a:lstStyle>
            <a:lvl1pPr marL="0" indent="0">
              <a:buFontTx/>
              <a:buNone/>
              <a:defRPr sz="2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 / short descriptor</a:t>
            </a:r>
          </a:p>
        </p:txBody>
      </p:sp>
      <p:grpSp>
        <p:nvGrpSpPr>
          <p:cNvPr id="3" name="Group 2">
            <a:extLst>
              <a:ext uri="{FF2B5EF4-FFF2-40B4-BE49-F238E27FC236}">
                <a16:creationId xmlns:a16="http://schemas.microsoft.com/office/drawing/2014/main" id="{BBED9F9F-CECA-7081-2FA5-5BFE230DE60D}"/>
              </a:ext>
            </a:extLst>
          </p:cNvPr>
          <p:cNvGrpSpPr/>
          <p:nvPr userDrawn="1"/>
        </p:nvGrpSpPr>
        <p:grpSpPr>
          <a:xfrm>
            <a:off x="12267959" y="30428"/>
            <a:ext cx="1352791" cy="1926388"/>
            <a:chOff x="12267959" y="30428"/>
            <a:chExt cx="1352791" cy="1926388"/>
          </a:xfrm>
        </p:grpSpPr>
        <p:sp>
          <p:nvSpPr>
            <p:cNvPr id="4" name="TextBox 3">
              <a:extLst>
                <a:ext uri="{FF2B5EF4-FFF2-40B4-BE49-F238E27FC236}">
                  <a16:creationId xmlns:a16="http://schemas.microsoft.com/office/drawing/2014/main" id="{374913F2-28F2-6B9C-4EFF-913A82EDD46E}"/>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8" name="Rectangle 7">
              <a:extLst>
                <a:ext uri="{FF2B5EF4-FFF2-40B4-BE49-F238E27FC236}">
                  <a16:creationId xmlns:a16="http://schemas.microsoft.com/office/drawing/2014/main" id="{3164E07D-909C-C72E-091F-5C329BD388D5}"/>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409FA35-94C1-A4C9-1AE7-80D9E3AE4073}"/>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01C057C-7C5C-DF1E-F24A-D154D5235CCA}"/>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A862D80-1E04-8C57-918E-6310E02FAE3D}"/>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DCB31F16-1702-5C42-6CF5-E47473FC1367}"/>
              </a:ext>
            </a:extLst>
          </p:cNvPr>
          <p:cNvCxnSpPr/>
          <p:nvPr userDrawn="1"/>
        </p:nvCxnSpPr>
        <p:spPr>
          <a:xfrm>
            <a:off x="606548" y="6525400"/>
            <a:ext cx="0" cy="21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337C9CD1-39F0-9A01-43F2-28D1F54FE5CA}"/>
              </a:ext>
            </a:extLst>
          </p:cNvPr>
          <p:cNvSpPr txBox="1">
            <a:spLocks/>
          </p:cNvSpPr>
          <p:nvPr userDrawn="1"/>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tx1"/>
                </a:solidFill>
                <a:latin typeface="+mj-lt"/>
              </a:rPr>
              <a:t>© Coforge, 2023 | Confidential</a:t>
            </a:r>
          </a:p>
        </p:txBody>
      </p:sp>
      <p:sp>
        <p:nvSpPr>
          <p:cNvPr id="18" name="Footer Placeholder 4">
            <a:extLst>
              <a:ext uri="{FF2B5EF4-FFF2-40B4-BE49-F238E27FC236}">
                <a16:creationId xmlns:a16="http://schemas.microsoft.com/office/drawing/2014/main" id="{E637F60D-47D7-3E8A-9AC4-C9BD2A051261}"/>
              </a:ext>
            </a:extLst>
          </p:cNvPr>
          <p:cNvSpPr txBox="1">
            <a:spLocks/>
          </p:cNvSpPr>
          <p:nvPr userDrawn="1"/>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tx1"/>
                </a:solidFill>
                <a:latin typeface="+mj-lt"/>
              </a:rPr>
              <a:pPr algn="r"/>
              <a:t>‹#›</a:t>
            </a:fld>
            <a:endParaRPr lang="en-IN" sz="1400" b="1" dirty="0">
              <a:solidFill>
                <a:schemeClr val="tx1"/>
              </a:solidFill>
              <a:latin typeface="+mj-lt"/>
            </a:endParaRPr>
          </a:p>
        </p:txBody>
      </p:sp>
    </p:spTree>
    <p:extLst>
      <p:ext uri="{BB962C8B-B14F-4D97-AF65-F5344CB8AC3E}">
        <p14:creationId xmlns:p14="http://schemas.microsoft.com/office/powerpoint/2010/main" val="9647825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10_Custom Layout">
    <p:bg>
      <p:bgPr>
        <a:solidFill>
          <a:srgbClr val="FCC79B"/>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4538FBA-80DB-164F-8958-3F3634A74A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02"/>
            <a:ext cx="7647409" cy="6859802"/>
          </a:xfrm>
          <a:prstGeom prst="rect">
            <a:avLst/>
          </a:prstGeom>
        </p:spPr>
      </p:pic>
      <p:sp>
        <p:nvSpPr>
          <p:cNvPr id="2" name="Title 1">
            <a:extLst>
              <a:ext uri="{FF2B5EF4-FFF2-40B4-BE49-F238E27FC236}">
                <a16:creationId xmlns:a16="http://schemas.microsoft.com/office/drawing/2014/main" id="{81E9F96A-BF02-D477-B115-CC93455C7391}"/>
              </a:ext>
            </a:extLst>
          </p:cNvPr>
          <p:cNvSpPr>
            <a:spLocks noGrp="1"/>
          </p:cNvSpPr>
          <p:nvPr>
            <p:ph type="title"/>
          </p:nvPr>
        </p:nvSpPr>
        <p:spPr>
          <a:xfrm>
            <a:off x="293554" y="2118791"/>
            <a:ext cx="11628000" cy="1448368"/>
          </a:xfrm>
        </p:spPr>
        <p:txBody>
          <a:bodyPr>
            <a:normAutofit/>
          </a:bodyPr>
          <a:lstStyle>
            <a:lvl1pPr>
              <a:defRPr sz="4400" b="1">
                <a:solidFill>
                  <a:schemeClr val="bg1"/>
                </a:solidFill>
              </a:defRPr>
            </a:lvl1pPr>
          </a:lstStyle>
          <a:p>
            <a:r>
              <a:rPr lang="en-US"/>
              <a:t>Click to edit Master title style</a:t>
            </a:r>
            <a:endParaRPr lang="en-IN"/>
          </a:p>
        </p:txBody>
      </p:sp>
      <p:pic>
        <p:nvPicPr>
          <p:cNvPr id="12" name="Graphic 11">
            <a:extLst>
              <a:ext uri="{FF2B5EF4-FFF2-40B4-BE49-F238E27FC236}">
                <a16:creationId xmlns:a16="http://schemas.microsoft.com/office/drawing/2014/main" id="{97CFFDD7-C755-AB48-B419-8AFA7AF714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554" y="6403281"/>
            <a:ext cx="11628000" cy="25954"/>
          </a:xfrm>
          <a:prstGeom prst="rect">
            <a:avLst/>
          </a:prstGeom>
        </p:spPr>
      </p:pic>
      <p:pic>
        <p:nvPicPr>
          <p:cNvPr id="13" name="Graphic 12">
            <a:extLst>
              <a:ext uri="{FF2B5EF4-FFF2-40B4-BE49-F238E27FC236}">
                <a16:creationId xmlns:a16="http://schemas.microsoft.com/office/drawing/2014/main" id="{51DD5069-E32A-72F0-5FC5-E9C591A1F44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41924" y="6558301"/>
            <a:ext cx="788993" cy="170593"/>
          </a:xfrm>
          <a:prstGeom prst="rect">
            <a:avLst/>
          </a:prstGeom>
        </p:spPr>
      </p:pic>
      <p:sp>
        <p:nvSpPr>
          <p:cNvPr id="14" name="Text Placeholder 19">
            <a:extLst>
              <a:ext uri="{FF2B5EF4-FFF2-40B4-BE49-F238E27FC236}">
                <a16:creationId xmlns:a16="http://schemas.microsoft.com/office/drawing/2014/main" id="{B4A1DAEE-08B0-9F38-D980-9DFA7FFEE12B}"/>
              </a:ext>
            </a:extLst>
          </p:cNvPr>
          <p:cNvSpPr>
            <a:spLocks noGrp="1"/>
          </p:cNvSpPr>
          <p:nvPr>
            <p:ph type="body" sz="quarter" idx="12" hasCustomPrompt="1"/>
          </p:nvPr>
        </p:nvSpPr>
        <p:spPr>
          <a:xfrm>
            <a:off x="293687" y="3766267"/>
            <a:ext cx="10354647" cy="1404938"/>
          </a:xfrm>
          <a:noFill/>
        </p:spPr>
        <p:txBody>
          <a:bodyPr>
            <a:normAutofit/>
          </a:bodyPr>
          <a:lstStyle>
            <a:lvl1pPr marL="0" indent="0">
              <a:buFontTx/>
              <a:buNone/>
              <a:defRPr sz="2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 / short descriptor</a:t>
            </a:r>
          </a:p>
        </p:txBody>
      </p:sp>
      <p:grpSp>
        <p:nvGrpSpPr>
          <p:cNvPr id="3" name="Group 2">
            <a:extLst>
              <a:ext uri="{FF2B5EF4-FFF2-40B4-BE49-F238E27FC236}">
                <a16:creationId xmlns:a16="http://schemas.microsoft.com/office/drawing/2014/main" id="{CBD9AC3A-FC6E-1111-CBD5-79571AE534E9}"/>
              </a:ext>
            </a:extLst>
          </p:cNvPr>
          <p:cNvGrpSpPr/>
          <p:nvPr userDrawn="1"/>
        </p:nvGrpSpPr>
        <p:grpSpPr>
          <a:xfrm>
            <a:off x="12267959" y="30428"/>
            <a:ext cx="1352791" cy="1926388"/>
            <a:chOff x="12267959" y="30428"/>
            <a:chExt cx="1352791" cy="1926388"/>
          </a:xfrm>
        </p:grpSpPr>
        <p:sp>
          <p:nvSpPr>
            <p:cNvPr id="4" name="TextBox 3">
              <a:extLst>
                <a:ext uri="{FF2B5EF4-FFF2-40B4-BE49-F238E27FC236}">
                  <a16:creationId xmlns:a16="http://schemas.microsoft.com/office/drawing/2014/main" id="{E8A4D52C-A6D5-702A-8A65-CA857865B333}"/>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8" name="Rectangle 7">
              <a:extLst>
                <a:ext uri="{FF2B5EF4-FFF2-40B4-BE49-F238E27FC236}">
                  <a16:creationId xmlns:a16="http://schemas.microsoft.com/office/drawing/2014/main" id="{24EC165F-E9A7-C586-51E1-0024694C8D18}"/>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E4CFE0A4-BFB3-55FB-2E51-3516BE536D23}"/>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D9338A5-7F68-F079-23AA-211DFB416EC0}"/>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F00361E-6969-5490-8861-67459D96FD83}"/>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91F75B26-40D6-74B7-8BDD-70321B8A4108}"/>
              </a:ext>
            </a:extLst>
          </p:cNvPr>
          <p:cNvCxnSpPr/>
          <p:nvPr userDrawn="1"/>
        </p:nvCxnSpPr>
        <p:spPr>
          <a:xfrm>
            <a:off x="606548" y="6525400"/>
            <a:ext cx="0" cy="21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8BE92565-4651-E908-06E1-60602A21DE94}"/>
              </a:ext>
            </a:extLst>
          </p:cNvPr>
          <p:cNvSpPr txBox="1">
            <a:spLocks/>
          </p:cNvSpPr>
          <p:nvPr userDrawn="1"/>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tx1"/>
                </a:solidFill>
                <a:latin typeface="+mj-lt"/>
              </a:rPr>
              <a:t>© Coforge, 2023 | Confidential</a:t>
            </a:r>
          </a:p>
        </p:txBody>
      </p:sp>
      <p:sp>
        <p:nvSpPr>
          <p:cNvPr id="18" name="Footer Placeholder 4">
            <a:extLst>
              <a:ext uri="{FF2B5EF4-FFF2-40B4-BE49-F238E27FC236}">
                <a16:creationId xmlns:a16="http://schemas.microsoft.com/office/drawing/2014/main" id="{5E6FB8E6-E30E-EE13-AAAC-37A91C065F64}"/>
              </a:ext>
            </a:extLst>
          </p:cNvPr>
          <p:cNvSpPr txBox="1">
            <a:spLocks/>
          </p:cNvSpPr>
          <p:nvPr userDrawn="1"/>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tx1"/>
                </a:solidFill>
                <a:latin typeface="+mj-lt"/>
              </a:rPr>
              <a:pPr algn="r"/>
              <a:t>‹#›</a:t>
            </a:fld>
            <a:endParaRPr lang="en-IN" sz="1400" b="1" dirty="0">
              <a:solidFill>
                <a:schemeClr val="tx1"/>
              </a:solidFill>
              <a:latin typeface="+mj-lt"/>
            </a:endParaRPr>
          </a:p>
        </p:txBody>
      </p:sp>
    </p:spTree>
    <p:extLst>
      <p:ext uri="{BB962C8B-B14F-4D97-AF65-F5344CB8AC3E}">
        <p14:creationId xmlns:p14="http://schemas.microsoft.com/office/powerpoint/2010/main" val="1293431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8_ID_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5" name="Straight Connector 24">
            <a:extLst>
              <a:ext uri="{FF2B5EF4-FFF2-40B4-BE49-F238E27FC236}">
                <a16:creationId xmlns:a16="http://schemas.microsoft.com/office/drawing/2014/main" id="{FBF2389A-85A8-F687-984A-00486BE312B8}"/>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a:ext uri="{FF2B5EF4-FFF2-40B4-BE49-F238E27FC236}">
                <a16:creationId xmlns:a16="http://schemas.microsoft.com/office/drawing/2014/main" id="{C208F70D-4246-14B0-9777-B5230BAF9DC3}"/>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7" name="Footer Placeholder 4">
            <a:extLst>
              <a:ext uri="{FF2B5EF4-FFF2-40B4-BE49-F238E27FC236}">
                <a16:creationId xmlns:a16="http://schemas.microsoft.com/office/drawing/2014/main" id="{2B24BF94-1245-09DA-61F5-34340A45E42C}"/>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4" name="Text Placeholder 7">
            <a:extLst>
              <a:ext uri="{FF2B5EF4-FFF2-40B4-BE49-F238E27FC236}">
                <a16:creationId xmlns:a16="http://schemas.microsoft.com/office/drawing/2014/main" id="{9AEDFAF9-E779-8824-F4AE-F140C13BB622}"/>
              </a:ext>
            </a:extLst>
          </p:cNvPr>
          <p:cNvSpPr>
            <a:spLocks noGrp="1"/>
          </p:cNvSpPr>
          <p:nvPr>
            <p:ph type="body" sz="quarter" idx="12" hasCustomPrompt="1"/>
          </p:nvPr>
        </p:nvSpPr>
        <p:spPr>
          <a:xfrm>
            <a:off x="293554" y="1198215"/>
            <a:ext cx="11628000" cy="554400"/>
          </a:xfrm>
        </p:spPr>
        <p:txBody>
          <a:bodyPr>
            <a:normAutofit/>
          </a:bodyPr>
          <a:lstStyle>
            <a:lvl1pPr marL="0" indent="0">
              <a:lnSpc>
                <a:spcPct val="100000"/>
              </a:lnSpc>
              <a:spcBef>
                <a:spcPts val="0"/>
              </a:spcBef>
              <a:buFontTx/>
              <a:buNone/>
              <a:defRPr sz="1800" b="1">
                <a:solidFill>
                  <a:schemeClr val="accent2"/>
                </a:solidFill>
              </a:defRPr>
            </a:lvl1pPr>
          </a:lstStyle>
          <a:p>
            <a:pPr lvl="0"/>
            <a:r>
              <a:rPr lang="en-US" dirty="0"/>
              <a:t>Descriptor / Sub-heading</a:t>
            </a:r>
          </a:p>
        </p:txBody>
      </p:sp>
      <p:sp>
        <p:nvSpPr>
          <p:cNvPr id="15" name="Title Placeholder 1">
            <a:extLst>
              <a:ext uri="{FF2B5EF4-FFF2-40B4-BE49-F238E27FC236}">
                <a16:creationId xmlns:a16="http://schemas.microsoft.com/office/drawing/2014/main" id="{2414E9F7-D9F0-6C3F-B316-1D75127C00B5}"/>
              </a:ext>
            </a:extLst>
          </p:cNvPr>
          <p:cNvSpPr>
            <a:spLocks noGrp="1"/>
          </p:cNvSpPr>
          <p:nvPr>
            <p:ph type="title"/>
          </p:nvPr>
        </p:nvSpPr>
        <p:spPr>
          <a:xfrm>
            <a:off x="293554" y="155258"/>
            <a:ext cx="11628000"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677509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11_Custom Layout">
    <p:bg>
      <p:bgPr>
        <a:solidFill>
          <a:srgbClr val="FBC9BC"/>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4538FBA-80DB-164F-8958-3F3634A74A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02"/>
            <a:ext cx="7647409" cy="6859802"/>
          </a:xfrm>
          <a:prstGeom prst="rect">
            <a:avLst/>
          </a:prstGeom>
        </p:spPr>
      </p:pic>
      <p:sp>
        <p:nvSpPr>
          <p:cNvPr id="2" name="Title 1">
            <a:extLst>
              <a:ext uri="{FF2B5EF4-FFF2-40B4-BE49-F238E27FC236}">
                <a16:creationId xmlns:a16="http://schemas.microsoft.com/office/drawing/2014/main" id="{81E9F96A-BF02-D477-B115-CC93455C7391}"/>
              </a:ext>
            </a:extLst>
          </p:cNvPr>
          <p:cNvSpPr>
            <a:spLocks noGrp="1"/>
          </p:cNvSpPr>
          <p:nvPr>
            <p:ph type="title"/>
          </p:nvPr>
        </p:nvSpPr>
        <p:spPr>
          <a:xfrm>
            <a:off x="293554" y="2118791"/>
            <a:ext cx="11628000" cy="1448368"/>
          </a:xfrm>
        </p:spPr>
        <p:txBody>
          <a:bodyPr>
            <a:normAutofit/>
          </a:bodyPr>
          <a:lstStyle>
            <a:lvl1pPr>
              <a:defRPr sz="4400" b="1">
                <a:solidFill>
                  <a:schemeClr val="bg1"/>
                </a:solidFill>
              </a:defRPr>
            </a:lvl1pPr>
          </a:lstStyle>
          <a:p>
            <a:r>
              <a:rPr lang="en-US"/>
              <a:t>Click to edit Master title style</a:t>
            </a:r>
            <a:endParaRPr lang="en-IN"/>
          </a:p>
        </p:txBody>
      </p:sp>
      <p:pic>
        <p:nvPicPr>
          <p:cNvPr id="12" name="Graphic 11">
            <a:extLst>
              <a:ext uri="{FF2B5EF4-FFF2-40B4-BE49-F238E27FC236}">
                <a16:creationId xmlns:a16="http://schemas.microsoft.com/office/drawing/2014/main" id="{97CFFDD7-C755-AB48-B419-8AFA7AF714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554" y="6403281"/>
            <a:ext cx="11628000" cy="25954"/>
          </a:xfrm>
          <a:prstGeom prst="rect">
            <a:avLst/>
          </a:prstGeom>
        </p:spPr>
      </p:pic>
      <p:pic>
        <p:nvPicPr>
          <p:cNvPr id="13" name="Graphic 12">
            <a:extLst>
              <a:ext uri="{FF2B5EF4-FFF2-40B4-BE49-F238E27FC236}">
                <a16:creationId xmlns:a16="http://schemas.microsoft.com/office/drawing/2014/main" id="{51DD5069-E32A-72F0-5FC5-E9C591A1F44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41924" y="6558301"/>
            <a:ext cx="788993" cy="170593"/>
          </a:xfrm>
          <a:prstGeom prst="rect">
            <a:avLst/>
          </a:prstGeom>
        </p:spPr>
      </p:pic>
      <p:sp>
        <p:nvSpPr>
          <p:cNvPr id="14" name="Text Placeholder 19">
            <a:extLst>
              <a:ext uri="{FF2B5EF4-FFF2-40B4-BE49-F238E27FC236}">
                <a16:creationId xmlns:a16="http://schemas.microsoft.com/office/drawing/2014/main" id="{B4A1DAEE-08B0-9F38-D980-9DFA7FFEE12B}"/>
              </a:ext>
            </a:extLst>
          </p:cNvPr>
          <p:cNvSpPr>
            <a:spLocks noGrp="1"/>
          </p:cNvSpPr>
          <p:nvPr>
            <p:ph type="body" sz="quarter" idx="12" hasCustomPrompt="1"/>
          </p:nvPr>
        </p:nvSpPr>
        <p:spPr>
          <a:xfrm>
            <a:off x="293687" y="3766267"/>
            <a:ext cx="10354647" cy="1404938"/>
          </a:xfrm>
          <a:noFill/>
        </p:spPr>
        <p:txBody>
          <a:bodyPr>
            <a:normAutofit/>
          </a:bodyPr>
          <a:lstStyle>
            <a:lvl1pPr marL="0" indent="0">
              <a:buFontTx/>
              <a:buNone/>
              <a:defRPr sz="2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 / short descriptor</a:t>
            </a:r>
          </a:p>
        </p:txBody>
      </p:sp>
      <p:cxnSp>
        <p:nvCxnSpPr>
          <p:cNvPr id="3" name="Straight Connector 2">
            <a:extLst>
              <a:ext uri="{FF2B5EF4-FFF2-40B4-BE49-F238E27FC236}">
                <a16:creationId xmlns:a16="http://schemas.microsoft.com/office/drawing/2014/main" id="{4B546D56-B792-0FDF-6AB1-6FE69BA1DEEF}"/>
              </a:ext>
            </a:extLst>
          </p:cNvPr>
          <p:cNvCxnSpPr/>
          <p:nvPr userDrawn="1"/>
        </p:nvCxnSpPr>
        <p:spPr>
          <a:xfrm>
            <a:off x="606548" y="6525400"/>
            <a:ext cx="0" cy="21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2DF5E20F-5DEF-3E54-9FC1-ADC1249111C4}"/>
              </a:ext>
            </a:extLst>
          </p:cNvPr>
          <p:cNvSpPr txBox="1">
            <a:spLocks/>
          </p:cNvSpPr>
          <p:nvPr userDrawn="1"/>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tx1"/>
                </a:solidFill>
                <a:latin typeface="+mj-lt"/>
              </a:rPr>
              <a:t>© Coforge, 2023 | Confidential</a:t>
            </a:r>
          </a:p>
        </p:txBody>
      </p:sp>
      <p:sp>
        <p:nvSpPr>
          <p:cNvPr id="8" name="Footer Placeholder 4">
            <a:extLst>
              <a:ext uri="{FF2B5EF4-FFF2-40B4-BE49-F238E27FC236}">
                <a16:creationId xmlns:a16="http://schemas.microsoft.com/office/drawing/2014/main" id="{77A94884-F510-9310-C591-891D498C8F05}"/>
              </a:ext>
            </a:extLst>
          </p:cNvPr>
          <p:cNvSpPr txBox="1">
            <a:spLocks/>
          </p:cNvSpPr>
          <p:nvPr userDrawn="1"/>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tx1"/>
                </a:solidFill>
                <a:latin typeface="+mj-lt"/>
              </a:rPr>
              <a:pPr algn="r"/>
              <a:t>‹#›</a:t>
            </a:fld>
            <a:endParaRPr lang="en-IN" sz="1400" b="1" dirty="0">
              <a:solidFill>
                <a:schemeClr val="tx1"/>
              </a:solidFill>
              <a:latin typeface="+mj-lt"/>
            </a:endParaRPr>
          </a:p>
        </p:txBody>
      </p:sp>
    </p:spTree>
    <p:extLst>
      <p:ext uri="{BB962C8B-B14F-4D97-AF65-F5344CB8AC3E}">
        <p14:creationId xmlns:p14="http://schemas.microsoft.com/office/powerpoint/2010/main" val="26624130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2_Custom Layout">
    <p:bg>
      <p:bgPr>
        <a:solidFill>
          <a:srgbClr val="97D5C9"/>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4538FBA-80DB-164F-8958-3F3634A74A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02"/>
            <a:ext cx="7647409" cy="6859802"/>
          </a:xfrm>
          <a:prstGeom prst="rect">
            <a:avLst/>
          </a:prstGeom>
        </p:spPr>
      </p:pic>
      <p:sp>
        <p:nvSpPr>
          <p:cNvPr id="2" name="Title 1">
            <a:extLst>
              <a:ext uri="{FF2B5EF4-FFF2-40B4-BE49-F238E27FC236}">
                <a16:creationId xmlns:a16="http://schemas.microsoft.com/office/drawing/2014/main" id="{81E9F96A-BF02-D477-B115-CC93455C7391}"/>
              </a:ext>
            </a:extLst>
          </p:cNvPr>
          <p:cNvSpPr>
            <a:spLocks noGrp="1"/>
          </p:cNvSpPr>
          <p:nvPr>
            <p:ph type="title"/>
          </p:nvPr>
        </p:nvSpPr>
        <p:spPr>
          <a:xfrm>
            <a:off x="293554" y="2118791"/>
            <a:ext cx="11628000" cy="1448368"/>
          </a:xfrm>
        </p:spPr>
        <p:txBody>
          <a:bodyPr>
            <a:normAutofit/>
          </a:bodyPr>
          <a:lstStyle>
            <a:lvl1pPr>
              <a:defRPr sz="4400" b="1">
                <a:solidFill>
                  <a:schemeClr val="bg1"/>
                </a:solidFill>
              </a:defRPr>
            </a:lvl1pPr>
          </a:lstStyle>
          <a:p>
            <a:r>
              <a:rPr lang="en-US"/>
              <a:t>Click to edit Master title style</a:t>
            </a:r>
            <a:endParaRPr lang="en-IN"/>
          </a:p>
        </p:txBody>
      </p:sp>
      <p:pic>
        <p:nvPicPr>
          <p:cNvPr id="12" name="Graphic 11">
            <a:extLst>
              <a:ext uri="{FF2B5EF4-FFF2-40B4-BE49-F238E27FC236}">
                <a16:creationId xmlns:a16="http://schemas.microsoft.com/office/drawing/2014/main" id="{97CFFDD7-C755-AB48-B419-8AFA7AF714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554" y="6403281"/>
            <a:ext cx="11628000" cy="25954"/>
          </a:xfrm>
          <a:prstGeom prst="rect">
            <a:avLst/>
          </a:prstGeom>
        </p:spPr>
      </p:pic>
      <p:pic>
        <p:nvPicPr>
          <p:cNvPr id="13" name="Graphic 12">
            <a:extLst>
              <a:ext uri="{FF2B5EF4-FFF2-40B4-BE49-F238E27FC236}">
                <a16:creationId xmlns:a16="http://schemas.microsoft.com/office/drawing/2014/main" id="{51DD5069-E32A-72F0-5FC5-E9C591A1F44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41924" y="6558301"/>
            <a:ext cx="788993" cy="170593"/>
          </a:xfrm>
          <a:prstGeom prst="rect">
            <a:avLst/>
          </a:prstGeom>
        </p:spPr>
      </p:pic>
      <p:sp>
        <p:nvSpPr>
          <p:cNvPr id="14" name="Text Placeholder 19">
            <a:extLst>
              <a:ext uri="{FF2B5EF4-FFF2-40B4-BE49-F238E27FC236}">
                <a16:creationId xmlns:a16="http://schemas.microsoft.com/office/drawing/2014/main" id="{B4A1DAEE-08B0-9F38-D980-9DFA7FFEE12B}"/>
              </a:ext>
            </a:extLst>
          </p:cNvPr>
          <p:cNvSpPr>
            <a:spLocks noGrp="1"/>
          </p:cNvSpPr>
          <p:nvPr>
            <p:ph type="body" sz="quarter" idx="12" hasCustomPrompt="1"/>
          </p:nvPr>
        </p:nvSpPr>
        <p:spPr>
          <a:xfrm>
            <a:off x="293687" y="3766267"/>
            <a:ext cx="10354647" cy="1404938"/>
          </a:xfrm>
          <a:noFill/>
        </p:spPr>
        <p:txBody>
          <a:bodyPr>
            <a:normAutofit/>
          </a:bodyPr>
          <a:lstStyle>
            <a:lvl1pPr marL="0" indent="0">
              <a:buFontTx/>
              <a:buNone/>
              <a:defRPr sz="24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 / short descriptor</a:t>
            </a:r>
          </a:p>
        </p:txBody>
      </p:sp>
      <p:cxnSp>
        <p:nvCxnSpPr>
          <p:cNvPr id="3" name="Straight Connector 2">
            <a:extLst>
              <a:ext uri="{FF2B5EF4-FFF2-40B4-BE49-F238E27FC236}">
                <a16:creationId xmlns:a16="http://schemas.microsoft.com/office/drawing/2014/main" id="{BAA79A41-09EC-658C-6DB8-8E7B9E16E62C}"/>
              </a:ext>
            </a:extLst>
          </p:cNvPr>
          <p:cNvCxnSpPr/>
          <p:nvPr userDrawn="1"/>
        </p:nvCxnSpPr>
        <p:spPr>
          <a:xfrm>
            <a:off x="606548" y="6525400"/>
            <a:ext cx="0" cy="21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63B5CCAA-AE36-07EB-3FFC-2881C2BCCA7A}"/>
              </a:ext>
            </a:extLst>
          </p:cNvPr>
          <p:cNvSpPr txBox="1">
            <a:spLocks/>
          </p:cNvSpPr>
          <p:nvPr userDrawn="1"/>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tx1"/>
                </a:solidFill>
                <a:latin typeface="+mj-lt"/>
              </a:rPr>
              <a:t>© Coforge, 2023 | Confidential</a:t>
            </a:r>
          </a:p>
        </p:txBody>
      </p:sp>
      <p:sp>
        <p:nvSpPr>
          <p:cNvPr id="8" name="Footer Placeholder 4">
            <a:extLst>
              <a:ext uri="{FF2B5EF4-FFF2-40B4-BE49-F238E27FC236}">
                <a16:creationId xmlns:a16="http://schemas.microsoft.com/office/drawing/2014/main" id="{681A507A-BFE3-3962-27D5-F9F72246D914}"/>
              </a:ext>
            </a:extLst>
          </p:cNvPr>
          <p:cNvSpPr txBox="1">
            <a:spLocks/>
          </p:cNvSpPr>
          <p:nvPr userDrawn="1"/>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tx1"/>
                </a:solidFill>
                <a:latin typeface="+mj-lt"/>
              </a:rPr>
              <a:pPr algn="r"/>
              <a:t>‹#›</a:t>
            </a:fld>
            <a:endParaRPr lang="en-IN" sz="1400" b="1" dirty="0">
              <a:solidFill>
                <a:schemeClr val="tx1"/>
              </a:solidFill>
              <a:latin typeface="+mj-lt"/>
            </a:endParaRPr>
          </a:p>
        </p:txBody>
      </p:sp>
    </p:spTree>
    <p:extLst>
      <p:ext uri="{BB962C8B-B14F-4D97-AF65-F5344CB8AC3E}">
        <p14:creationId xmlns:p14="http://schemas.microsoft.com/office/powerpoint/2010/main" val="3778758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et's engage">
    <p:bg>
      <p:bgPr>
        <a:solidFill>
          <a:schemeClr val="accent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99445BD-02AF-5A42-6EF2-81DEEBD4411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02"/>
            <a:ext cx="7647409" cy="6859802"/>
          </a:xfrm>
          <a:prstGeom prst="rect">
            <a:avLst/>
          </a:prstGeom>
        </p:spPr>
      </p:pic>
      <p:sp>
        <p:nvSpPr>
          <p:cNvPr id="8" name="Title 1">
            <a:extLst>
              <a:ext uri="{FF2B5EF4-FFF2-40B4-BE49-F238E27FC236}">
                <a16:creationId xmlns:a16="http://schemas.microsoft.com/office/drawing/2014/main" id="{CEF71A84-576E-C4EB-18CB-859FAD5F7ECF}"/>
              </a:ext>
            </a:extLst>
          </p:cNvPr>
          <p:cNvSpPr>
            <a:spLocks noGrp="1"/>
          </p:cNvSpPr>
          <p:nvPr>
            <p:ph type="title" hasCustomPrompt="1"/>
          </p:nvPr>
        </p:nvSpPr>
        <p:spPr>
          <a:xfrm>
            <a:off x="293553" y="2488893"/>
            <a:ext cx="7148813" cy="1234182"/>
          </a:xfrm>
        </p:spPr>
        <p:txBody>
          <a:bodyPr>
            <a:noAutofit/>
          </a:bodyPr>
          <a:lstStyle>
            <a:lvl1pPr>
              <a:defRPr sz="5400" b="1">
                <a:solidFill>
                  <a:schemeClr val="accent2"/>
                </a:solidFill>
              </a:defRPr>
            </a:lvl1pPr>
          </a:lstStyle>
          <a:p>
            <a:r>
              <a:rPr lang="en-US"/>
              <a:t>Let’s engage</a:t>
            </a:r>
            <a:endParaRPr lang="en-IN"/>
          </a:p>
        </p:txBody>
      </p:sp>
      <p:sp>
        <p:nvSpPr>
          <p:cNvPr id="20" name="Text Placeholder 19">
            <a:extLst>
              <a:ext uri="{FF2B5EF4-FFF2-40B4-BE49-F238E27FC236}">
                <a16:creationId xmlns:a16="http://schemas.microsoft.com/office/drawing/2014/main" id="{8CA2DA4E-4F1C-11D3-9EC5-D14223B10926}"/>
              </a:ext>
            </a:extLst>
          </p:cNvPr>
          <p:cNvSpPr>
            <a:spLocks noGrp="1"/>
          </p:cNvSpPr>
          <p:nvPr>
            <p:ph type="body" sz="quarter" idx="12" hasCustomPrompt="1"/>
          </p:nvPr>
        </p:nvSpPr>
        <p:spPr>
          <a:xfrm>
            <a:off x="293688" y="3844925"/>
            <a:ext cx="7148664" cy="1404938"/>
          </a:xfrm>
          <a:noFill/>
        </p:spPr>
        <p:txBody>
          <a:bodyPr>
            <a:normAutofit/>
          </a:bodyPr>
          <a:lstStyle>
            <a:lvl1pPr marL="0" indent="0">
              <a:buFontTx/>
              <a:buNone/>
              <a:defRPr sz="24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pic>
        <p:nvPicPr>
          <p:cNvPr id="3" name="Picture 2" descr="Icon&#10;&#10;Description automatically generated">
            <a:hlinkClick r:id="rId4"/>
            <a:extLst>
              <a:ext uri="{FF2B5EF4-FFF2-40B4-BE49-F238E27FC236}">
                <a16:creationId xmlns:a16="http://schemas.microsoft.com/office/drawing/2014/main" id="{9936B5B3-40BF-0C16-70E6-087203FB530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93553" y="5551122"/>
            <a:ext cx="423393" cy="423393"/>
          </a:xfrm>
          <a:prstGeom prst="rect">
            <a:avLst/>
          </a:prstGeom>
        </p:spPr>
      </p:pic>
      <p:pic>
        <p:nvPicPr>
          <p:cNvPr id="5" name="Picture 4" descr="Icon&#10;&#10;Description automatically generated">
            <a:hlinkClick r:id="rId6"/>
            <a:extLst>
              <a:ext uri="{FF2B5EF4-FFF2-40B4-BE49-F238E27FC236}">
                <a16:creationId xmlns:a16="http://schemas.microsoft.com/office/drawing/2014/main" id="{ABFF64A9-FB23-A4A7-2000-64FB9B71E38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88709" y="5551122"/>
            <a:ext cx="423393" cy="423393"/>
          </a:xfrm>
          <a:prstGeom prst="rect">
            <a:avLst/>
          </a:prstGeom>
        </p:spPr>
      </p:pic>
      <p:pic>
        <p:nvPicPr>
          <p:cNvPr id="9" name="Picture 8" descr="A white circle with a black background&#10;&#10;Description automatically generated with low confidence">
            <a:hlinkClick r:id="rId8"/>
            <a:extLst>
              <a:ext uri="{FF2B5EF4-FFF2-40B4-BE49-F238E27FC236}">
                <a16:creationId xmlns:a16="http://schemas.microsoft.com/office/drawing/2014/main" id="{4783935F-109B-7213-19BA-9CC4204F3DFD}"/>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294824" y="5551122"/>
            <a:ext cx="423393" cy="423393"/>
          </a:xfrm>
          <a:prstGeom prst="rect">
            <a:avLst/>
          </a:prstGeom>
        </p:spPr>
      </p:pic>
      <p:pic>
        <p:nvPicPr>
          <p:cNvPr id="22" name="Picture 21" descr="Logo, icon&#10;&#10;Description automatically generated">
            <a:hlinkClick r:id="rId10"/>
            <a:extLst>
              <a:ext uri="{FF2B5EF4-FFF2-40B4-BE49-F238E27FC236}">
                <a16:creationId xmlns:a16="http://schemas.microsoft.com/office/drawing/2014/main" id="{7F0FE466-7DF0-C851-893A-9F92FFA4DFE7}"/>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830863" y="5551122"/>
            <a:ext cx="423393" cy="423393"/>
          </a:xfrm>
          <a:prstGeom prst="rect">
            <a:avLst/>
          </a:prstGeom>
        </p:spPr>
      </p:pic>
      <p:pic>
        <p:nvPicPr>
          <p:cNvPr id="21" name="Graphic 20">
            <a:extLst>
              <a:ext uri="{FF2B5EF4-FFF2-40B4-BE49-F238E27FC236}">
                <a16:creationId xmlns:a16="http://schemas.microsoft.com/office/drawing/2014/main" id="{C0E2DFA2-6ED6-5180-48CF-8FF5BD139B4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3554" y="6403281"/>
            <a:ext cx="11628000" cy="25954"/>
          </a:xfrm>
          <a:prstGeom prst="rect">
            <a:avLst/>
          </a:prstGeom>
        </p:spPr>
      </p:pic>
      <p:grpSp>
        <p:nvGrpSpPr>
          <p:cNvPr id="23" name="Group 22">
            <a:extLst>
              <a:ext uri="{FF2B5EF4-FFF2-40B4-BE49-F238E27FC236}">
                <a16:creationId xmlns:a16="http://schemas.microsoft.com/office/drawing/2014/main" id="{57D438E7-1D8E-FB27-F4B2-C6343A61DA22}"/>
              </a:ext>
            </a:extLst>
          </p:cNvPr>
          <p:cNvGrpSpPr>
            <a:grpSpLocks noChangeAspect="1"/>
          </p:cNvGrpSpPr>
          <p:nvPr/>
        </p:nvGrpSpPr>
        <p:grpSpPr>
          <a:xfrm>
            <a:off x="293554" y="574659"/>
            <a:ext cx="2340000" cy="519820"/>
            <a:chOff x="10797898" y="6235376"/>
            <a:chExt cx="930940" cy="206804"/>
          </a:xfrm>
        </p:grpSpPr>
        <p:sp>
          <p:nvSpPr>
            <p:cNvPr id="27" name="Freeform: Shape 26">
              <a:extLst>
                <a:ext uri="{FF2B5EF4-FFF2-40B4-BE49-F238E27FC236}">
                  <a16:creationId xmlns:a16="http://schemas.microsoft.com/office/drawing/2014/main" id="{C23E7219-CED5-8E40-011F-BBF371E5C6D7}"/>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28" name="Freeform: Shape 27">
              <a:extLst>
                <a:ext uri="{FF2B5EF4-FFF2-40B4-BE49-F238E27FC236}">
                  <a16:creationId xmlns:a16="http://schemas.microsoft.com/office/drawing/2014/main" id="{48F92D48-5A0A-A4DE-3B16-698ED06A3B7F}"/>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29" name="Freeform: Shape 28">
              <a:extLst>
                <a:ext uri="{FF2B5EF4-FFF2-40B4-BE49-F238E27FC236}">
                  <a16:creationId xmlns:a16="http://schemas.microsoft.com/office/drawing/2014/main" id="{B78364ED-CDCB-506D-E056-F0A009D79689}"/>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30" name="Freeform: Shape 29">
              <a:extLst>
                <a:ext uri="{FF2B5EF4-FFF2-40B4-BE49-F238E27FC236}">
                  <a16:creationId xmlns:a16="http://schemas.microsoft.com/office/drawing/2014/main" id="{09002D2B-7D8F-CE1D-099A-F21826858985}"/>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31" name="Freeform: Shape 30">
              <a:extLst>
                <a:ext uri="{FF2B5EF4-FFF2-40B4-BE49-F238E27FC236}">
                  <a16:creationId xmlns:a16="http://schemas.microsoft.com/office/drawing/2014/main" id="{A9560BE7-80B6-0BD2-11D1-2EE6DD9AF0C7}"/>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32" name="Freeform: Shape 31">
              <a:extLst>
                <a:ext uri="{FF2B5EF4-FFF2-40B4-BE49-F238E27FC236}">
                  <a16:creationId xmlns:a16="http://schemas.microsoft.com/office/drawing/2014/main" id="{32E805A9-5B66-C427-2ABD-024CEA9170EE}"/>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33" name="Freeform: Shape 32">
              <a:extLst>
                <a:ext uri="{FF2B5EF4-FFF2-40B4-BE49-F238E27FC236}">
                  <a16:creationId xmlns:a16="http://schemas.microsoft.com/office/drawing/2014/main" id="{A7D1FEEA-BB92-7CE7-88DA-D7A243F3C2B1}"/>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34" name="Freeform: Shape 33">
              <a:extLst>
                <a:ext uri="{FF2B5EF4-FFF2-40B4-BE49-F238E27FC236}">
                  <a16:creationId xmlns:a16="http://schemas.microsoft.com/office/drawing/2014/main" id="{5E06E8E6-6968-17C6-F21F-425D99596C3E}"/>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cxnSp>
        <p:nvCxnSpPr>
          <p:cNvPr id="7" name="Straight Connector 6">
            <a:extLst>
              <a:ext uri="{FF2B5EF4-FFF2-40B4-BE49-F238E27FC236}">
                <a16:creationId xmlns:a16="http://schemas.microsoft.com/office/drawing/2014/main" id="{293AC6CD-8DB5-A991-1E22-0BA74554B568}"/>
              </a:ext>
            </a:extLst>
          </p:cNvPr>
          <p:cNvCxnSpPr/>
          <p:nvPr userDrawn="1"/>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F12025DC-D554-8B9F-776A-B2789ECFE560}"/>
              </a:ext>
            </a:extLst>
          </p:cNvPr>
          <p:cNvSpPr txBox="1">
            <a:spLocks/>
          </p:cNvSpPr>
          <p:nvPr userDrawn="1"/>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11" name="Footer Placeholder 4">
            <a:extLst>
              <a:ext uri="{FF2B5EF4-FFF2-40B4-BE49-F238E27FC236}">
                <a16:creationId xmlns:a16="http://schemas.microsoft.com/office/drawing/2014/main" id="{0ECB3820-B3F1-0404-1138-31B656B10CB8}"/>
              </a:ext>
            </a:extLst>
          </p:cNvPr>
          <p:cNvSpPr txBox="1">
            <a:spLocks/>
          </p:cNvSpPr>
          <p:nvPr userDrawn="1"/>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Tree>
    <p:extLst>
      <p:ext uri="{BB962C8B-B14F-4D97-AF65-F5344CB8AC3E}">
        <p14:creationId xmlns:p14="http://schemas.microsoft.com/office/powerpoint/2010/main" val="39718199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Let's engage">
    <p:bg>
      <p:bgPr>
        <a:solidFill>
          <a:schemeClr val="accent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773B626-C041-3BDB-DF50-7BCEF76C7E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02"/>
            <a:ext cx="7647409" cy="6859802"/>
          </a:xfrm>
          <a:prstGeom prst="rect">
            <a:avLst/>
          </a:prstGeom>
        </p:spPr>
      </p:pic>
      <p:sp>
        <p:nvSpPr>
          <p:cNvPr id="8" name="Title 1">
            <a:extLst>
              <a:ext uri="{FF2B5EF4-FFF2-40B4-BE49-F238E27FC236}">
                <a16:creationId xmlns:a16="http://schemas.microsoft.com/office/drawing/2014/main" id="{CEF71A84-576E-C4EB-18CB-859FAD5F7ECF}"/>
              </a:ext>
            </a:extLst>
          </p:cNvPr>
          <p:cNvSpPr>
            <a:spLocks noGrp="1"/>
          </p:cNvSpPr>
          <p:nvPr>
            <p:ph type="title" hasCustomPrompt="1"/>
          </p:nvPr>
        </p:nvSpPr>
        <p:spPr>
          <a:xfrm>
            <a:off x="293553" y="2488893"/>
            <a:ext cx="7148813" cy="1234182"/>
          </a:xfrm>
        </p:spPr>
        <p:txBody>
          <a:bodyPr>
            <a:noAutofit/>
          </a:bodyPr>
          <a:lstStyle>
            <a:lvl1pPr>
              <a:defRPr sz="5400" b="1">
                <a:solidFill>
                  <a:schemeClr val="accent2"/>
                </a:solidFill>
              </a:defRPr>
            </a:lvl1pPr>
          </a:lstStyle>
          <a:p>
            <a:r>
              <a:rPr lang="en-US"/>
              <a:t>Let’s engage</a:t>
            </a:r>
            <a:endParaRPr lang="en-IN"/>
          </a:p>
        </p:txBody>
      </p:sp>
      <p:pic>
        <p:nvPicPr>
          <p:cNvPr id="10" name="Graphic 9">
            <a:extLst>
              <a:ext uri="{FF2B5EF4-FFF2-40B4-BE49-F238E27FC236}">
                <a16:creationId xmlns:a16="http://schemas.microsoft.com/office/drawing/2014/main" id="{F5DDCEDB-866C-27E2-FF3E-0870C048C4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554" y="6403281"/>
            <a:ext cx="11628000" cy="25954"/>
          </a:xfrm>
          <a:prstGeom prst="rect">
            <a:avLst/>
          </a:prstGeom>
        </p:spPr>
      </p:pic>
      <p:grpSp>
        <p:nvGrpSpPr>
          <p:cNvPr id="11" name="Group 10">
            <a:extLst>
              <a:ext uri="{FF2B5EF4-FFF2-40B4-BE49-F238E27FC236}">
                <a16:creationId xmlns:a16="http://schemas.microsoft.com/office/drawing/2014/main" id="{43B80327-1D0A-105F-08E8-57458D90D13D}"/>
              </a:ext>
            </a:extLst>
          </p:cNvPr>
          <p:cNvGrpSpPr>
            <a:grpSpLocks noChangeAspect="1"/>
          </p:cNvGrpSpPr>
          <p:nvPr/>
        </p:nvGrpSpPr>
        <p:grpSpPr>
          <a:xfrm>
            <a:off x="293554" y="574659"/>
            <a:ext cx="2340000" cy="519820"/>
            <a:chOff x="10797898" y="6235376"/>
            <a:chExt cx="930940" cy="206804"/>
          </a:xfrm>
        </p:grpSpPr>
        <p:sp>
          <p:nvSpPr>
            <p:cNvPr id="12" name="Freeform: Shape 11">
              <a:extLst>
                <a:ext uri="{FF2B5EF4-FFF2-40B4-BE49-F238E27FC236}">
                  <a16:creationId xmlns:a16="http://schemas.microsoft.com/office/drawing/2014/main" id="{7247822C-8FC4-A887-759C-17711D99E1E9}"/>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0858CE96-D121-617B-12F9-04187952CA96}"/>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F7436A88-1027-4425-440A-3E531CCB55B8}"/>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5" name="Freeform: Shape 14">
              <a:extLst>
                <a:ext uri="{FF2B5EF4-FFF2-40B4-BE49-F238E27FC236}">
                  <a16:creationId xmlns:a16="http://schemas.microsoft.com/office/drawing/2014/main" id="{018E97DF-212C-386E-F3A1-D59BBEA884BA}"/>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6" name="Freeform: Shape 15">
              <a:extLst>
                <a:ext uri="{FF2B5EF4-FFF2-40B4-BE49-F238E27FC236}">
                  <a16:creationId xmlns:a16="http://schemas.microsoft.com/office/drawing/2014/main" id="{3A2DBAA6-E14F-76F8-8577-BC169D1F1A8E}"/>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7" name="Freeform: Shape 16">
              <a:extLst>
                <a:ext uri="{FF2B5EF4-FFF2-40B4-BE49-F238E27FC236}">
                  <a16:creationId xmlns:a16="http://schemas.microsoft.com/office/drawing/2014/main" id="{BE9C64C1-59E5-EA69-3C7E-7AA365537F02}"/>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8" name="Freeform: Shape 17">
              <a:extLst>
                <a:ext uri="{FF2B5EF4-FFF2-40B4-BE49-F238E27FC236}">
                  <a16:creationId xmlns:a16="http://schemas.microsoft.com/office/drawing/2014/main" id="{1E6C1AD8-29BE-203C-BE54-A8E56B931647}"/>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9" name="Freeform: Shape 18">
              <a:extLst>
                <a:ext uri="{FF2B5EF4-FFF2-40B4-BE49-F238E27FC236}">
                  <a16:creationId xmlns:a16="http://schemas.microsoft.com/office/drawing/2014/main" id="{E1D7EE3D-94D7-10EF-0607-AE5229E0A98F}"/>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sp>
        <p:nvSpPr>
          <p:cNvPr id="20" name="Text Placeholder 19">
            <a:extLst>
              <a:ext uri="{FF2B5EF4-FFF2-40B4-BE49-F238E27FC236}">
                <a16:creationId xmlns:a16="http://schemas.microsoft.com/office/drawing/2014/main" id="{8CA2DA4E-4F1C-11D3-9EC5-D14223B10926}"/>
              </a:ext>
            </a:extLst>
          </p:cNvPr>
          <p:cNvSpPr>
            <a:spLocks noGrp="1"/>
          </p:cNvSpPr>
          <p:nvPr>
            <p:ph type="body" sz="quarter" idx="12" hasCustomPrompt="1"/>
          </p:nvPr>
        </p:nvSpPr>
        <p:spPr>
          <a:xfrm>
            <a:off x="1798180" y="3844925"/>
            <a:ext cx="5644185" cy="1404938"/>
          </a:xfrm>
          <a:noFill/>
        </p:spPr>
        <p:txBody>
          <a:bodyPr>
            <a:normAutofit/>
          </a:bodyPr>
          <a:lstStyle>
            <a:lvl1pPr marL="0" indent="0">
              <a:buFontTx/>
              <a:buNone/>
              <a:defRPr sz="24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Presenter name</a:t>
            </a:r>
          </a:p>
        </p:txBody>
      </p:sp>
      <p:pic>
        <p:nvPicPr>
          <p:cNvPr id="3" name="Picture 2" descr="Icon&#10;&#10;Description automatically generated">
            <a:hlinkClick r:id="rId6"/>
            <a:extLst>
              <a:ext uri="{FF2B5EF4-FFF2-40B4-BE49-F238E27FC236}">
                <a16:creationId xmlns:a16="http://schemas.microsoft.com/office/drawing/2014/main" id="{9936B5B3-40BF-0C16-70E6-087203FB5305}"/>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53" y="5551122"/>
            <a:ext cx="423393" cy="423393"/>
          </a:xfrm>
          <a:prstGeom prst="rect">
            <a:avLst/>
          </a:prstGeom>
        </p:spPr>
      </p:pic>
      <p:pic>
        <p:nvPicPr>
          <p:cNvPr id="5" name="Picture 4" descr="Icon&#10;&#10;Description automatically generated">
            <a:hlinkClick r:id="rId8"/>
            <a:extLst>
              <a:ext uri="{FF2B5EF4-FFF2-40B4-BE49-F238E27FC236}">
                <a16:creationId xmlns:a16="http://schemas.microsoft.com/office/drawing/2014/main" id="{ABFF64A9-FB23-A4A7-2000-64FB9B71E380}"/>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88709" y="5551122"/>
            <a:ext cx="423393" cy="423393"/>
          </a:xfrm>
          <a:prstGeom prst="rect">
            <a:avLst/>
          </a:prstGeom>
        </p:spPr>
      </p:pic>
      <p:pic>
        <p:nvPicPr>
          <p:cNvPr id="9" name="Picture 8" descr="A white circle with a black background&#10;&#10;Description automatically generated with low confidence">
            <a:hlinkClick r:id="rId10"/>
            <a:extLst>
              <a:ext uri="{FF2B5EF4-FFF2-40B4-BE49-F238E27FC236}">
                <a16:creationId xmlns:a16="http://schemas.microsoft.com/office/drawing/2014/main" id="{4783935F-109B-7213-19BA-9CC4204F3DFD}"/>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294824" y="5551122"/>
            <a:ext cx="423393" cy="423393"/>
          </a:xfrm>
          <a:prstGeom prst="rect">
            <a:avLst/>
          </a:prstGeom>
        </p:spPr>
      </p:pic>
      <p:pic>
        <p:nvPicPr>
          <p:cNvPr id="22" name="Picture 21" descr="Logo, icon&#10;&#10;Description automatically generated">
            <a:hlinkClick r:id="rId12"/>
            <a:extLst>
              <a:ext uri="{FF2B5EF4-FFF2-40B4-BE49-F238E27FC236}">
                <a16:creationId xmlns:a16="http://schemas.microsoft.com/office/drawing/2014/main" id="{7F0FE466-7DF0-C851-893A-9F92FFA4DFE7}"/>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830863" y="5551122"/>
            <a:ext cx="423393" cy="423393"/>
          </a:xfrm>
          <a:prstGeom prst="rect">
            <a:avLst/>
          </a:prstGeom>
        </p:spPr>
      </p:pic>
      <p:sp>
        <p:nvSpPr>
          <p:cNvPr id="21" name="Picture Placeholder 5">
            <a:extLst>
              <a:ext uri="{FF2B5EF4-FFF2-40B4-BE49-F238E27FC236}">
                <a16:creationId xmlns:a16="http://schemas.microsoft.com/office/drawing/2014/main" id="{58D222FC-8D38-3E01-441D-FA9D8D2BEFF1}"/>
              </a:ext>
            </a:extLst>
          </p:cNvPr>
          <p:cNvSpPr>
            <a:spLocks noGrp="1"/>
          </p:cNvSpPr>
          <p:nvPr>
            <p:ph type="pic" sz="quarter" idx="13" hasCustomPrompt="1"/>
          </p:nvPr>
        </p:nvSpPr>
        <p:spPr>
          <a:xfrm>
            <a:off x="293688" y="3844925"/>
            <a:ext cx="1260000" cy="1260000"/>
          </a:xfrm>
          <a:prstGeom prst="ellipse">
            <a:avLst/>
          </a:prstGeom>
          <a:solidFill>
            <a:srgbClr val="EBEBEB"/>
          </a:solidFill>
          <a:ln w="19050">
            <a:solidFill>
              <a:schemeClr val="accent2"/>
            </a:solidFill>
          </a:ln>
        </p:spPr>
        <p:txBody>
          <a:bodyPr anchor="ctr">
            <a:normAutofit/>
          </a:bodyPr>
          <a:lstStyle>
            <a:lvl1pPr marL="0" indent="0" algn="ctr">
              <a:buFontTx/>
              <a:buNone/>
              <a:defRPr sz="1400"/>
            </a:lvl1pPr>
          </a:lstStyle>
          <a:p>
            <a:r>
              <a:rPr lang="en-IN"/>
              <a:t>Presenter picture</a:t>
            </a:r>
          </a:p>
        </p:txBody>
      </p:sp>
      <p:cxnSp>
        <p:nvCxnSpPr>
          <p:cNvPr id="6" name="Straight Connector 5">
            <a:extLst>
              <a:ext uri="{FF2B5EF4-FFF2-40B4-BE49-F238E27FC236}">
                <a16:creationId xmlns:a16="http://schemas.microsoft.com/office/drawing/2014/main" id="{DD9D8586-37BC-DC2A-8EEF-270C13A63BA6}"/>
              </a:ext>
            </a:extLst>
          </p:cNvPr>
          <p:cNvCxnSpPr/>
          <p:nvPr userDrawn="1"/>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Footer Placeholder 4">
            <a:extLst>
              <a:ext uri="{FF2B5EF4-FFF2-40B4-BE49-F238E27FC236}">
                <a16:creationId xmlns:a16="http://schemas.microsoft.com/office/drawing/2014/main" id="{510D4A95-8334-4A05-C62B-AE27A9064BD3}"/>
              </a:ext>
            </a:extLst>
          </p:cNvPr>
          <p:cNvSpPr txBox="1">
            <a:spLocks/>
          </p:cNvSpPr>
          <p:nvPr userDrawn="1"/>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5" name="Footer Placeholder 4">
            <a:extLst>
              <a:ext uri="{FF2B5EF4-FFF2-40B4-BE49-F238E27FC236}">
                <a16:creationId xmlns:a16="http://schemas.microsoft.com/office/drawing/2014/main" id="{CA465294-2539-2A14-6443-9FE7357479BC}"/>
              </a:ext>
            </a:extLst>
          </p:cNvPr>
          <p:cNvSpPr txBox="1">
            <a:spLocks/>
          </p:cNvSpPr>
          <p:nvPr userDrawn="1"/>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Tree>
    <p:extLst>
      <p:ext uri="{BB962C8B-B14F-4D97-AF65-F5344CB8AC3E}">
        <p14:creationId xmlns:p14="http://schemas.microsoft.com/office/powerpoint/2010/main" val="15798393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_Custom Layout">
    <p:bg>
      <p:bgPr>
        <a:solidFill>
          <a:schemeClr val="bg1">
            <a:lumMod val="95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A420888-4B4C-79A3-6FA9-352BA87B663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02"/>
            <a:ext cx="7647409" cy="6859802"/>
          </a:xfrm>
          <a:prstGeom prst="rect">
            <a:avLst/>
          </a:prstGeom>
        </p:spPr>
      </p:pic>
      <p:sp>
        <p:nvSpPr>
          <p:cNvPr id="2" name="Title 1">
            <a:extLst>
              <a:ext uri="{FF2B5EF4-FFF2-40B4-BE49-F238E27FC236}">
                <a16:creationId xmlns:a16="http://schemas.microsoft.com/office/drawing/2014/main" id="{75272874-C46B-3B31-1BD0-F0495A9AF83D}"/>
              </a:ext>
            </a:extLst>
          </p:cNvPr>
          <p:cNvSpPr>
            <a:spLocks noGrp="1"/>
          </p:cNvSpPr>
          <p:nvPr>
            <p:ph type="title" hasCustomPrompt="1"/>
          </p:nvPr>
        </p:nvSpPr>
        <p:spPr>
          <a:xfrm>
            <a:off x="293554" y="2794598"/>
            <a:ext cx="4652072" cy="945514"/>
          </a:xfrm>
        </p:spPr>
        <p:txBody>
          <a:bodyPr anchor="ctr"/>
          <a:lstStyle>
            <a:lvl1pPr>
              <a:defRPr b="1">
                <a:solidFill>
                  <a:schemeClr val="accent2"/>
                </a:solidFill>
              </a:defRPr>
            </a:lvl1pPr>
          </a:lstStyle>
          <a:p>
            <a:r>
              <a:rPr lang="en-US"/>
              <a:t>Agenda</a:t>
            </a:r>
            <a:endParaRPr lang="en-IN"/>
          </a:p>
        </p:txBody>
      </p:sp>
      <p:pic>
        <p:nvPicPr>
          <p:cNvPr id="15" name="Graphic 14">
            <a:extLst>
              <a:ext uri="{FF2B5EF4-FFF2-40B4-BE49-F238E27FC236}">
                <a16:creationId xmlns:a16="http://schemas.microsoft.com/office/drawing/2014/main" id="{0FDC4824-F24C-94D8-4956-C8C4C2F634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554" y="6403281"/>
            <a:ext cx="11628000" cy="25954"/>
          </a:xfrm>
          <a:prstGeom prst="rect">
            <a:avLst/>
          </a:prstGeom>
        </p:spPr>
      </p:pic>
      <p:sp>
        <p:nvSpPr>
          <p:cNvPr id="17" name="Text Placeholder 19">
            <a:extLst>
              <a:ext uri="{FF2B5EF4-FFF2-40B4-BE49-F238E27FC236}">
                <a16:creationId xmlns:a16="http://schemas.microsoft.com/office/drawing/2014/main" id="{C64ED26A-7137-E5C0-8293-8E35E8498360}"/>
              </a:ext>
            </a:extLst>
          </p:cNvPr>
          <p:cNvSpPr>
            <a:spLocks noGrp="1"/>
          </p:cNvSpPr>
          <p:nvPr>
            <p:ph type="body" sz="quarter" idx="12" hasCustomPrompt="1"/>
          </p:nvPr>
        </p:nvSpPr>
        <p:spPr>
          <a:xfrm>
            <a:off x="5201264" y="605261"/>
            <a:ext cx="6720290" cy="5485246"/>
          </a:xfrm>
          <a:noFill/>
        </p:spPr>
        <p:txBody>
          <a:bodyPr anchor="ctr">
            <a:normAutofit/>
          </a:bodyPr>
          <a:lstStyle>
            <a:lvl1pPr marL="452438" indent="-452438">
              <a:buFont typeface="+mj-lt"/>
              <a:buAutoNum type="arabicPeriod"/>
              <a:tabLst/>
              <a:defRPr sz="2000" b="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Agenda</a:t>
            </a:r>
          </a:p>
          <a:p>
            <a:pPr lvl="0"/>
            <a:r>
              <a:rPr lang="en-US"/>
              <a:t>Agenda</a:t>
            </a:r>
          </a:p>
          <a:p>
            <a:pPr lvl="0"/>
            <a:r>
              <a:rPr lang="en-US"/>
              <a:t>Agenda</a:t>
            </a:r>
          </a:p>
        </p:txBody>
      </p:sp>
    </p:spTree>
    <p:extLst>
      <p:ext uri="{BB962C8B-B14F-4D97-AF65-F5344CB8AC3E}">
        <p14:creationId xmlns:p14="http://schemas.microsoft.com/office/powerpoint/2010/main" val="1153583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lumMod val="95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A420888-4B4C-79A3-6FA9-352BA87B663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802"/>
            <a:ext cx="7647409" cy="6859802"/>
          </a:xfrm>
          <a:prstGeom prst="rect">
            <a:avLst/>
          </a:prstGeom>
        </p:spPr>
      </p:pic>
      <p:pic>
        <p:nvPicPr>
          <p:cNvPr id="15" name="Graphic 14">
            <a:extLst>
              <a:ext uri="{FF2B5EF4-FFF2-40B4-BE49-F238E27FC236}">
                <a16:creationId xmlns:a16="http://schemas.microsoft.com/office/drawing/2014/main" id="{0FDC4824-F24C-94D8-4956-C8C4C2F634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554" y="6403281"/>
            <a:ext cx="11628000" cy="25954"/>
          </a:xfrm>
          <a:prstGeom prst="rect">
            <a:avLst/>
          </a:prstGeom>
        </p:spPr>
      </p:pic>
      <p:sp>
        <p:nvSpPr>
          <p:cNvPr id="17" name="Text Placeholder 19">
            <a:extLst>
              <a:ext uri="{FF2B5EF4-FFF2-40B4-BE49-F238E27FC236}">
                <a16:creationId xmlns:a16="http://schemas.microsoft.com/office/drawing/2014/main" id="{C64ED26A-7137-E5C0-8293-8E35E8498360}"/>
              </a:ext>
            </a:extLst>
          </p:cNvPr>
          <p:cNvSpPr>
            <a:spLocks noGrp="1"/>
          </p:cNvSpPr>
          <p:nvPr>
            <p:ph type="body" sz="quarter" idx="12" hasCustomPrompt="1"/>
          </p:nvPr>
        </p:nvSpPr>
        <p:spPr>
          <a:xfrm>
            <a:off x="293554" y="605261"/>
            <a:ext cx="11628000" cy="5485246"/>
          </a:xfrm>
          <a:noFill/>
        </p:spPr>
        <p:txBody>
          <a:bodyPr anchor="ctr">
            <a:normAutofit/>
          </a:bodyPr>
          <a:lstStyle>
            <a:lvl1pPr marL="452438" indent="-452438">
              <a:buFont typeface="+mj-lt"/>
              <a:buAutoNum type="arabicPeriod"/>
              <a:tabLst/>
              <a:defRPr sz="2000" b="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Agenda</a:t>
            </a:r>
          </a:p>
          <a:p>
            <a:pPr lvl="0"/>
            <a:r>
              <a:rPr lang="en-US" dirty="0"/>
              <a:t>Agenda</a:t>
            </a:r>
          </a:p>
          <a:p>
            <a:pPr lvl="0"/>
            <a:r>
              <a:rPr lang="en-US" dirty="0"/>
              <a:t>Agenda</a:t>
            </a:r>
          </a:p>
        </p:txBody>
      </p:sp>
    </p:spTree>
    <p:extLst>
      <p:ext uri="{BB962C8B-B14F-4D97-AF65-F5344CB8AC3E}">
        <p14:creationId xmlns:p14="http://schemas.microsoft.com/office/powerpoint/2010/main" val="37962965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8734-A158-FACD-A01E-1DE0D5F0A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D536C6-2714-D761-5643-03226D4A2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37496E8-5445-1FE0-23D1-82FF1D166CC8}"/>
              </a:ext>
            </a:extLst>
          </p:cNvPr>
          <p:cNvSpPr>
            <a:spLocks noGrp="1"/>
          </p:cNvSpPr>
          <p:nvPr>
            <p:ph type="dt" sz="half" idx="10"/>
          </p:nvPr>
        </p:nvSpPr>
        <p:spPr/>
        <p:txBody>
          <a:bodyPr/>
          <a:lstStyle/>
          <a:p>
            <a:fld id="{94B58319-66FE-4C44-835C-5287FDE6197B}" type="datetimeFigureOut">
              <a:rPr lang="en-IN" smtClean="0"/>
              <a:t>08-04-2024</a:t>
            </a:fld>
            <a:endParaRPr lang="en-IN"/>
          </a:p>
        </p:txBody>
      </p:sp>
      <p:sp>
        <p:nvSpPr>
          <p:cNvPr id="5" name="Footer Placeholder 4">
            <a:extLst>
              <a:ext uri="{FF2B5EF4-FFF2-40B4-BE49-F238E27FC236}">
                <a16:creationId xmlns:a16="http://schemas.microsoft.com/office/drawing/2014/main" id="{B10A1A29-D7A0-4B72-C691-9F69335F82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92D82A-1274-45B9-1E23-F6CAC62E8BE2}"/>
              </a:ext>
            </a:extLst>
          </p:cNvPr>
          <p:cNvSpPr>
            <a:spLocks noGrp="1"/>
          </p:cNvSpPr>
          <p:nvPr>
            <p:ph type="sldNum" sz="quarter" idx="12"/>
          </p:nvPr>
        </p:nvSpPr>
        <p:spPr/>
        <p:txBody>
          <a:bodyPr/>
          <a:lstStyle/>
          <a:p>
            <a:fld id="{D9A7B7EA-2033-4332-AD16-D2F7B0258F83}" type="slidenum">
              <a:rPr lang="en-IN" smtClean="0"/>
              <a:t>‹#›</a:t>
            </a:fld>
            <a:endParaRPr lang="en-IN"/>
          </a:p>
        </p:txBody>
      </p:sp>
    </p:spTree>
    <p:extLst>
      <p:ext uri="{BB962C8B-B14F-4D97-AF65-F5344CB8AC3E}">
        <p14:creationId xmlns:p14="http://schemas.microsoft.com/office/powerpoint/2010/main" val="88536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8380-CF01-BBC6-F6F6-3A203FD9AB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695876-C837-C917-479C-4735388F47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063C38-518F-8E6F-684E-50470C7FC31E}"/>
              </a:ext>
            </a:extLst>
          </p:cNvPr>
          <p:cNvSpPr>
            <a:spLocks noGrp="1"/>
          </p:cNvSpPr>
          <p:nvPr>
            <p:ph type="dt" sz="half" idx="10"/>
          </p:nvPr>
        </p:nvSpPr>
        <p:spPr/>
        <p:txBody>
          <a:bodyPr/>
          <a:lstStyle/>
          <a:p>
            <a:fld id="{94B58319-66FE-4C44-835C-5287FDE6197B}" type="datetimeFigureOut">
              <a:rPr lang="en-IN" smtClean="0"/>
              <a:t>08-04-2024</a:t>
            </a:fld>
            <a:endParaRPr lang="en-IN"/>
          </a:p>
        </p:txBody>
      </p:sp>
      <p:sp>
        <p:nvSpPr>
          <p:cNvPr id="5" name="Footer Placeholder 4">
            <a:extLst>
              <a:ext uri="{FF2B5EF4-FFF2-40B4-BE49-F238E27FC236}">
                <a16:creationId xmlns:a16="http://schemas.microsoft.com/office/drawing/2014/main" id="{0054D3BB-EA15-0B09-8950-67355A7054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8A1F74-B55B-E3D8-57CA-47C5723E2476}"/>
              </a:ext>
            </a:extLst>
          </p:cNvPr>
          <p:cNvSpPr>
            <a:spLocks noGrp="1"/>
          </p:cNvSpPr>
          <p:nvPr>
            <p:ph type="sldNum" sz="quarter" idx="12"/>
          </p:nvPr>
        </p:nvSpPr>
        <p:spPr/>
        <p:txBody>
          <a:bodyPr/>
          <a:lstStyle/>
          <a:p>
            <a:fld id="{D9A7B7EA-2033-4332-AD16-D2F7B0258F83}" type="slidenum">
              <a:rPr lang="en-IN" smtClean="0"/>
              <a:t>‹#›</a:t>
            </a:fld>
            <a:endParaRPr lang="en-IN"/>
          </a:p>
        </p:txBody>
      </p:sp>
    </p:spTree>
    <p:extLst>
      <p:ext uri="{BB962C8B-B14F-4D97-AF65-F5344CB8AC3E}">
        <p14:creationId xmlns:p14="http://schemas.microsoft.com/office/powerpoint/2010/main" val="516935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6_ID_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5" name="Straight Connector 24">
            <a:extLst>
              <a:ext uri="{FF2B5EF4-FFF2-40B4-BE49-F238E27FC236}">
                <a16:creationId xmlns:a16="http://schemas.microsoft.com/office/drawing/2014/main" id="{FBF2389A-85A8-F687-984A-00486BE312B8}"/>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a:ext uri="{FF2B5EF4-FFF2-40B4-BE49-F238E27FC236}">
                <a16:creationId xmlns:a16="http://schemas.microsoft.com/office/drawing/2014/main" id="{C208F70D-4246-14B0-9777-B5230BAF9DC3}"/>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7" name="Footer Placeholder 4">
            <a:extLst>
              <a:ext uri="{FF2B5EF4-FFF2-40B4-BE49-F238E27FC236}">
                <a16:creationId xmlns:a16="http://schemas.microsoft.com/office/drawing/2014/main" id="{2B24BF94-1245-09DA-61F5-34340A45E42C}"/>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4" name="Text Placeholder 8">
            <a:extLst>
              <a:ext uri="{FF2B5EF4-FFF2-40B4-BE49-F238E27FC236}">
                <a16:creationId xmlns:a16="http://schemas.microsoft.com/office/drawing/2014/main" id="{D47C5FA7-08AA-CF1D-BAD1-53FAF1AE0D33}"/>
              </a:ext>
            </a:extLst>
          </p:cNvPr>
          <p:cNvSpPr>
            <a:spLocks noGrp="1"/>
          </p:cNvSpPr>
          <p:nvPr>
            <p:ph type="body" sz="quarter" idx="12"/>
          </p:nvPr>
        </p:nvSpPr>
        <p:spPr>
          <a:xfrm>
            <a:off x="293554" y="1364169"/>
            <a:ext cx="11628000" cy="4915527"/>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5" name="Title Placeholder 1">
            <a:extLst>
              <a:ext uri="{FF2B5EF4-FFF2-40B4-BE49-F238E27FC236}">
                <a16:creationId xmlns:a16="http://schemas.microsoft.com/office/drawing/2014/main" id="{EC7FEE75-9853-0F95-94FA-6F64236536CA}"/>
              </a:ext>
            </a:extLst>
          </p:cNvPr>
          <p:cNvSpPr>
            <a:spLocks noGrp="1"/>
          </p:cNvSpPr>
          <p:nvPr>
            <p:ph type="title"/>
          </p:nvPr>
        </p:nvSpPr>
        <p:spPr>
          <a:xfrm>
            <a:off x="293554" y="155258"/>
            <a:ext cx="11628000"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3567265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1_ID_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5" name="Straight Connector 24">
            <a:extLst>
              <a:ext uri="{FF2B5EF4-FFF2-40B4-BE49-F238E27FC236}">
                <a16:creationId xmlns:a16="http://schemas.microsoft.com/office/drawing/2014/main" id="{FBF2389A-85A8-F687-984A-00486BE312B8}"/>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a:ext uri="{FF2B5EF4-FFF2-40B4-BE49-F238E27FC236}">
                <a16:creationId xmlns:a16="http://schemas.microsoft.com/office/drawing/2014/main" id="{C208F70D-4246-14B0-9777-B5230BAF9DC3}"/>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7" name="Footer Placeholder 4">
            <a:extLst>
              <a:ext uri="{FF2B5EF4-FFF2-40B4-BE49-F238E27FC236}">
                <a16:creationId xmlns:a16="http://schemas.microsoft.com/office/drawing/2014/main" id="{2B24BF94-1245-09DA-61F5-34340A45E42C}"/>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4" name="Text Placeholder 8">
            <a:extLst>
              <a:ext uri="{FF2B5EF4-FFF2-40B4-BE49-F238E27FC236}">
                <a16:creationId xmlns:a16="http://schemas.microsoft.com/office/drawing/2014/main" id="{D47C5FA7-08AA-CF1D-BAD1-53FAF1AE0D33}"/>
              </a:ext>
            </a:extLst>
          </p:cNvPr>
          <p:cNvSpPr>
            <a:spLocks noGrp="1"/>
          </p:cNvSpPr>
          <p:nvPr>
            <p:ph type="body" sz="quarter" idx="12"/>
          </p:nvPr>
        </p:nvSpPr>
        <p:spPr>
          <a:xfrm>
            <a:off x="293554" y="1863898"/>
            <a:ext cx="11628000" cy="4415798"/>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6" name="Text Placeholder 7">
            <a:extLst>
              <a:ext uri="{FF2B5EF4-FFF2-40B4-BE49-F238E27FC236}">
                <a16:creationId xmlns:a16="http://schemas.microsoft.com/office/drawing/2014/main" id="{0C7A133A-62C3-E3DE-778C-86D12AA552B4}"/>
              </a:ext>
            </a:extLst>
          </p:cNvPr>
          <p:cNvSpPr>
            <a:spLocks noGrp="1"/>
          </p:cNvSpPr>
          <p:nvPr>
            <p:ph type="body" sz="quarter" idx="13" hasCustomPrompt="1"/>
          </p:nvPr>
        </p:nvSpPr>
        <p:spPr>
          <a:xfrm>
            <a:off x="293555" y="1198215"/>
            <a:ext cx="11627999" cy="554400"/>
          </a:xfrm>
        </p:spPr>
        <p:txBody>
          <a:bodyPr>
            <a:normAutofit/>
          </a:bodyPr>
          <a:lstStyle>
            <a:lvl1pPr marL="0" indent="0">
              <a:lnSpc>
                <a:spcPct val="100000"/>
              </a:lnSpc>
              <a:spcBef>
                <a:spcPts val="0"/>
              </a:spcBef>
              <a:buFontTx/>
              <a:buNone/>
              <a:defRPr sz="1800" b="1">
                <a:solidFill>
                  <a:schemeClr val="accent2"/>
                </a:solidFill>
              </a:defRPr>
            </a:lvl1pPr>
          </a:lstStyle>
          <a:p>
            <a:pPr lvl="0"/>
            <a:r>
              <a:rPr lang="en-US" dirty="0"/>
              <a:t>Descriptor / Sub-heading</a:t>
            </a:r>
          </a:p>
        </p:txBody>
      </p:sp>
      <p:sp>
        <p:nvSpPr>
          <p:cNvPr id="17" name="Title Placeholder 1">
            <a:extLst>
              <a:ext uri="{FF2B5EF4-FFF2-40B4-BE49-F238E27FC236}">
                <a16:creationId xmlns:a16="http://schemas.microsoft.com/office/drawing/2014/main" id="{937EF0F9-8471-44AC-DDC5-DEA05FC92EAB}"/>
              </a:ext>
            </a:extLst>
          </p:cNvPr>
          <p:cNvSpPr>
            <a:spLocks noGrp="1"/>
          </p:cNvSpPr>
          <p:nvPr>
            <p:ph type="title"/>
          </p:nvPr>
        </p:nvSpPr>
        <p:spPr>
          <a:xfrm>
            <a:off x="293554" y="155258"/>
            <a:ext cx="11628000"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928627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3_ID_Blank Slid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0EC9FC-C41D-5312-9429-8A9BE7D00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6" name="Straight Connector 25">
            <a:extLst>
              <a:ext uri="{FF2B5EF4-FFF2-40B4-BE49-F238E27FC236}">
                <a16:creationId xmlns:a16="http://schemas.microsoft.com/office/drawing/2014/main" id="{9E4EF216-9D8E-34C4-39D5-2FC595FADBDE}"/>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a:ext uri="{FF2B5EF4-FFF2-40B4-BE49-F238E27FC236}">
                <a16:creationId xmlns:a16="http://schemas.microsoft.com/office/drawing/2014/main" id="{8C1BB002-E493-06D2-F04F-42D7011CB00A}"/>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8" name="Footer Placeholder 4">
            <a:extLst>
              <a:ext uri="{FF2B5EF4-FFF2-40B4-BE49-F238E27FC236}">
                <a16:creationId xmlns:a16="http://schemas.microsoft.com/office/drawing/2014/main" id="{3A64AAEF-0B6B-81C1-7357-572BEE78D011}"/>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5" name="Text Placeholder 8">
            <a:extLst>
              <a:ext uri="{FF2B5EF4-FFF2-40B4-BE49-F238E27FC236}">
                <a16:creationId xmlns:a16="http://schemas.microsoft.com/office/drawing/2014/main" id="{94CC40D4-47F6-73FC-A17C-F6F8827C3067}"/>
              </a:ext>
            </a:extLst>
          </p:cNvPr>
          <p:cNvSpPr>
            <a:spLocks noGrp="1"/>
          </p:cNvSpPr>
          <p:nvPr>
            <p:ph type="body" sz="quarter" idx="12"/>
          </p:nvPr>
        </p:nvSpPr>
        <p:spPr>
          <a:xfrm>
            <a:off x="293554" y="1361272"/>
            <a:ext cx="7083979" cy="4918424"/>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5" name="Picture Placeholder 9">
            <a:extLst>
              <a:ext uri="{FF2B5EF4-FFF2-40B4-BE49-F238E27FC236}">
                <a16:creationId xmlns:a16="http://schemas.microsoft.com/office/drawing/2014/main" id="{487C7AF7-2D0A-C718-A3C9-D5A9E875A18D}"/>
              </a:ext>
            </a:extLst>
          </p:cNvPr>
          <p:cNvSpPr>
            <a:spLocks noGrp="1"/>
          </p:cNvSpPr>
          <p:nvPr>
            <p:ph type="pic" sz="quarter" idx="14"/>
          </p:nvPr>
        </p:nvSpPr>
        <p:spPr>
          <a:xfrm>
            <a:off x="7647409" y="1364169"/>
            <a:ext cx="4251037" cy="4846131"/>
          </a:xfrm>
        </p:spPr>
        <p:txBody>
          <a:bodyPr>
            <a:normAutofit/>
          </a:bodyPr>
          <a:lstStyle>
            <a:lvl1pPr algn="l">
              <a:defRPr sz="1800">
                <a:solidFill>
                  <a:schemeClr val="bg1"/>
                </a:solidFill>
              </a:defRPr>
            </a:lvl1pPr>
          </a:lstStyle>
          <a:p>
            <a:r>
              <a:rPr lang="en-US"/>
              <a:t>Click icon to add picture</a:t>
            </a:r>
            <a:endParaRPr lang="en-IN"/>
          </a:p>
        </p:txBody>
      </p:sp>
      <p:sp>
        <p:nvSpPr>
          <p:cNvPr id="16" name="Title Placeholder 1">
            <a:extLst>
              <a:ext uri="{FF2B5EF4-FFF2-40B4-BE49-F238E27FC236}">
                <a16:creationId xmlns:a16="http://schemas.microsoft.com/office/drawing/2014/main" id="{0B9A29FF-B0A7-E740-1FFF-94056FB17171}"/>
              </a:ext>
            </a:extLst>
          </p:cNvPr>
          <p:cNvSpPr>
            <a:spLocks noGrp="1"/>
          </p:cNvSpPr>
          <p:nvPr>
            <p:ph type="title"/>
          </p:nvPr>
        </p:nvSpPr>
        <p:spPr>
          <a:xfrm>
            <a:off x="293554" y="155258"/>
            <a:ext cx="11628000"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175505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5_ID_Blank Slid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0EC9FC-C41D-5312-9429-8A9BE7D00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6" name="Straight Connector 25">
            <a:extLst>
              <a:ext uri="{FF2B5EF4-FFF2-40B4-BE49-F238E27FC236}">
                <a16:creationId xmlns:a16="http://schemas.microsoft.com/office/drawing/2014/main" id="{9E4EF216-9D8E-34C4-39D5-2FC595FADBDE}"/>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a:ext uri="{FF2B5EF4-FFF2-40B4-BE49-F238E27FC236}">
                <a16:creationId xmlns:a16="http://schemas.microsoft.com/office/drawing/2014/main" id="{8C1BB002-E493-06D2-F04F-42D7011CB00A}"/>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8" name="Footer Placeholder 4">
            <a:extLst>
              <a:ext uri="{FF2B5EF4-FFF2-40B4-BE49-F238E27FC236}">
                <a16:creationId xmlns:a16="http://schemas.microsoft.com/office/drawing/2014/main" id="{3A64AAEF-0B6B-81C1-7357-572BEE78D011}"/>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5" name="Text Placeholder 8">
            <a:extLst>
              <a:ext uri="{FF2B5EF4-FFF2-40B4-BE49-F238E27FC236}">
                <a16:creationId xmlns:a16="http://schemas.microsoft.com/office/drawing/2014/main" id="{94CC40D4-47F6-73FC-A17C-F6F8827C3067}"/>
              </a:ext>
            </a:extLst>
          </p:cNvPr>
          <p:cNvSpPr>
            <a:spLocks noGrp="1"/>
          </p:cNvSpPr>
          <p:nvPr>
            <p:ph type="body" sz="quarter" idx="12"/>
          </p:nvPr>
        </p:nvSpPr>
        <p:spPr>
          <a:xfrm>
            <a:off x="269875" y="1867891"/>
            <a:ext cx="7107658" cy="4411804"/>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5" name="Picture Placeholder 9">
            <a:extLst>
              <a:ext uri="{FF2B5EF4-FFF2-40B4-BE49-F238E27FC236}">
                <a16:creationId xmlns:a16="http://schemas.microsoft.com/office/drawing/2014/main" id="{487C7AF7-2D0A-C718-A3C9-D5A9E875A18D}"/>
              </a:ext>
            </a:extLst>
          </p:cNvPr>
          <p:cNvSpPr>
            <a:spLocks noGrp="1"/>
          </p:cNvSpPr>
          <p:nvPr>
            <p:ph type="pic" sz="quarter" idx="14"/>
          </p:nvPr>
        </p:nvSpPr>
        <p:spPr>
          <a:xfrm>
            <a:off x="7647409" y="1870821"/>
            <a:ext cx="4274716" cy="4408874"/>
          </a:xfrm>
        </p:spPr>
        <p:txBody>
          <a:bodyPr>
            <a:normAutofit/>
          </a:bodyPr>
          <a:lstStyle>
            <a:lvl1pPr algn="l">
              <a:defRPr sz="1800">
                <a:solidFill>
                  <a:schemeClr val="bg1"/>
                </a:solidFill>
              </a:defRPr>
            </a:lvl1pPr>
          </a:lstStyle>
          <a:p>
            <a:r>
              <a:rPr lang="en-US"/>
              <a:t>Click icon to add picture</a:t>
            </a:r>
            <a:endParaRPr lang="en-IN" dirty="0"/>
          </a:p>
        </p:txBody>
      </p:sp>
      <p:sp>
        <p:nvSpPr>
          <p:cNvPr id="24" name="Text Placeholder 7">
            <a:extLst>
              <a:ext uri="{FF2B5EF4-FFF2-40B4-BE49-F238E27FC236}">
                <a16:creationId xmlns:a16="http://schemas.microsoft.com/office/drawing/2014/main" id="{AB149907-F0F9-E0BD-23A9-7ABF1FFFE3DF}"/>
              </a:ext>
            </a:extLst>
          </p:cNvPr>
          <p:cNvSpPr>
            <a:spLocks noGrp="1"/>
          </p:cNvSpPr>
          <p:nvPr>
            <p:ph type="body" sz="quarter" idx="15" hasCustomPrompt="1"/>
          </p:nvPr>
        </p:nvSpPr>
        <p:spPr>
          <a:xfrm>
            <a:off x="291425" y="1198215"/>
            <a:ext cx="11630129" cy="554400"/>
          </a:xfrm>
        </p:spPr>
        <p:txBody>
          <a:bodyPr>
            <a:normAutofit/>
          </a:bodyPr>
          <a:lstStyle>
            <a:lvl1pPr marL="0" indent="0">
              <a:lnSpc>
                <a:spcPct val="100000"/>
              </a:lnSpc>
              <a:spcBef>
                <a:spcPts val="0"/>
              </a:spcBef>
              <a:buFontTx/>
              <a:buNone/>
              <a:defRPr sz="1800" b="1">
                <a:solidFill>
                  <a:schemeClr val="accent2"/>
                </a:solidFill>
              </a:defRPr>
            </a:lvl1pPr>
          </a:lstStyle>
          <a:p>
            <a:pPr lvl="0"/>
            <a:r>
              <a:rPr lang="en-US" dirty="0"/>
              <a:t>Descriptor / Sub-heading</a:t>
            </a:r>
          </a:p>
        </p:txBody>
      </p:sp>
      <p:sp>
        <p:nvSpPr>
          <p:cNvPr id="25" name="Title Placeholder 1">
            <a:extLst>
              <a:ext uri="{FF2B5EF4-FFF2-40B4-BE49-F238E27FC236}">
                <a16:creationId xmlns:a16="http://schemas.microsoft.com/office/drawing/2014/main" id="{E4A32DF4-0F5C-50D9-B99E-DF3DDCDD002F}"/>
              </a:ext>
            </a:extLst>
          </p:cNvPr>
          <p:cNvSpPr>
            <a:spLocks noGrp="1"/>
          </p:cNvSpPr>
          <p:nvPr>
            <p:ph type="title"/>
          </p:nvPr>
        </p:nvSpPr>
        <p:spPr>
          <a:xfrm>
            <a:off x="293554" y="155258"/>
            <a:ext cx="11628000"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3602723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4_ID_Blank Slid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0EC9FC-C41D-5312-9429-8A9BE7D00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8E4302CF-EC18-33F1-09BB-A9CE92CE60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554" y="6403281"/>
            <a:ext cx="11628000" cy="25954"/>
          </a:xfrm>
          <a:prstGeom prst="rect">
            <a:avLst/>
          </a:prstGeom>
        </p:spPr>
      </p:pic>
      <p:grpSp>
        <p:nvGrpSpPr>
          <p:cNvPr id="6" name="Group 5">
            <a:extLst>
              <a:ext uri="{FF2B5EF4-FFF2-40B4-BE49-F238E27FC236}">
                <a16:creationId xmlns:a16="http://schemas.microsoft.com/office/drawing/2014/main" id="{BB46ABD4-C87B-9710-966D-A4640C67C2FE}"/>
              </a:ext>
            </a:extLst>
          </p:cNvPr>
          <p:cNvGrpSpPr>
            <a:grpSpLocks noChangeAspect="1"/>
          </p:cNvGrpSpPr>
          <p:nvPr/>
        </p:nvGrpSpPr>
        <p:grpSpPr>
          <a:xfrm>
            <a:off x="11041628" y="6547441"/>
            <a:ext cx="879926" cy="195471"/>
            <a:chOff x="10797898" y="6235376"/>
            <a:chExt cx="930940" cy="206804"/>
          </a:xfrm>
        </p:grpSpPr>
        <p:sp>
          <p:nvSpPr>
            <p:cNvPr id="7" name="Freeform: Shape 6">
              <a:extLst>
                <a:ext uri="{FF2B5EF4-FFF2-40B4-BE49-F238E27FC236}">
                  <a16:creationId xmlns:a16="http://schemas.microsoft.com/office/drawing/2014/main" id="{B2E63E7C-F522-3F53-8FE4-F433F76A6DBB}"/>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8" name="Freeform: Shape 7">
              <a:extLst>
                <a:ext uri="{FF2B5EF4-FFF2-40B4-BE49-F238E27FC236}">
                  <a16:creationId xmlns:a16="http://schemas.microsoft.com/office/drawing/2014/main" id="{0C0B9B69-F580-EEE8-DAB2-3E5D23F163DC}"/>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9" name="Freeform: Shape 8">
              <a:extLst>
                <a:ext uri="{FF2B5EF4-FFF2-40B4-BE49-F238E27FC236}">
                  <a16:creationId xmlns:a16="http://schemas.microsoft.com/office/drawing/2014/main" id="{A5FF4550-F37A-7996-D5C4-317180BF3BD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0" name="Freeform: Shape 9">
              <a:extLst>
                <a:ext uri="{FF2B5EF4-FFF2-40B4-BE49-F238E27FC236}">
                  <a16:creationId xmlns:a16="http://schemas.microsoft.com/office/drawing/2014/main" id="{3F298CBE-B7BE-6AC0-FCDB-37DB0424C7E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1" name="Freeform: Shape 10">
              <a:extLst>
                <a:ext uri="{FF2B5EF4-FFF2-40B4-BE49-F238E27FC236}">
                  <a16:creationId xmlns:a16="http://schemas.microsoft.com/office/drawing/2014/main" id="{6486BB9D-D0A8-506B-2E8C-E0C8E79085CA}"/>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2" name="Freeform: Shape 11">
              <a:extLst>
                <a:ext uri="{FF2B5EF4-FFF2-40B4-BE49-F238E27FC236}">
                  <a16:creationId xmlns:a16="http://schemas.microsoft.com/office/drawing/2014/main" id="{D11F4359-8BD8-7273-732D-6DEC8BCA1EBC}"/>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13" name="Freeform: Shape 12">
              <a:extLst>
                <a:ext uri="{FF2B5EF4-FFF2-40B4-BE49-F238E27FC236}">
                  <a16:creationId xmlns:a16="http://schemas.microsoft.com/office/drawing/2014/main" id="{DB64284C-11A0-44E8-1405-B0843F56C87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14" name="Freeform: Shape 13">
              <a:extLst>
                <a:ext uri="{FF2B5EF4-FFF2-40B4-BE49-F238E27FC236}">
                  <a16:creationId xmlns:a16="http://schemas.microsoft.com/office/drawing/2014/main" id="{03FF138B-EE4A-A955-EE03-34D30929C4F4}"/>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grpSp>
        <p:nvGrpSpPr>
          <p:cNvPr id="18" name="Group 17">
            <a:extLst>
              <a:ext uri="{FF2B5EF4-FFF2-40B4-BE49-F238E27FC236}">
                <a16:creationId xmlns:a16="http://schemas.microsoft.com/office/drawing/2014/main" id="{42F93FF1-3E20-F0CC-0EBE-550D8ECCB90F}"/>
              </a:ext>
            </a:extLst>
          </p:cNvPr>
          <p:cNvGrpSpPr/>
          <p:nvPr/>
        </p:nvGrpSpPr>
        <p:grpSpPr>
          <a:xfrm>
            <a:off x="12267959" y="30428"/>
            <a:ext cx="1352791" cy="1926388"/>
            <a:chOff x="12267959" y="30428"/>
            <a:chExt cx="1352791" cy="1926388"/>
          </a:xfrm>
        </p:grpSpPr>
        <p:sp>
          <p:nvSpPr>
            <p:cNvPr id="19" name="TextBox 18">
              <a:extLst>
                <a:ext uri="{FF2B5EF4-FFF2-40B4-BE49-F238E27FC236}">
                  <a16:creationId xmlns:a16="http://schemas.microsoft.com/office/drawing/2014/main" id="{BBC92C5B-A5FA-B93C-D905-B8A6AE5C71D9}"/>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0" name="Rectangle 19">
              <a:extLst>
                <a:ext uri="{FF2B5EF4-FFF2-40B4-BE49-F238E27FC236}">
                  <a16:creationId xmlns:a16="http://schemas.microsoft.com/office/drawing/2014/main" id="{B22A4B86-2612-8AEC-E955-8104F245F3D9}"/>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EE3FE82-0580-1B5A-1777-DDA91D2887E8}"/>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D04BA0-59E3-CC82-D0BB-D963F9AE2199}"/>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BDF6DFE-4347-B97A-691C-163D38EBEED5}"/>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6" name="Straight Connector 25">
            <a:extLst>
              <a:ext uri="{FF2B5EF4-FFF2-40B4-BE49-F238E27FC236}">
                <a16:creationId xmlns:a16="http://schemas.microsoft.com/office/drawing/2014/main" id="{9E4EF216-9D8E-34C4-39D5-2FC595FADBDE}"/>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a:ext uri="{FF2B5EF4-FFF2-40B4-BE49-F238E27FC236}">
                <a16:creationId xmlns:a16="http://schemas.microsoft.com/office/drawing/2014/main" id="{8C1BB002-E493-06D2-F04F-42D7011CB00A}"/>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8" name="Footer Placeholder 4">
            <a:extLst>
              <a:ext uri="{FF2B5EF4-FFF2-40B4-BE49-F238E27FC236}">
                <a16:creationId xmlns:a16="http://schemas.microsoft.com/office/drawing/2014/main" id="{3A64AAEF-0B6B-81C1-7357-572BEE78D011}"/>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sp>
        <p:nvSpPr>
          <p:cNvPr id="5" name="Text Placeholder 8">
            <a:extLst>
              <a:ext uri="{FF2B5EF4-FFF2-40B4-BE49-F238E27FC236}">
                <a16:creationId xmlns:a16="http://schemas.microsoft.com/office/drawing/2014/main" id="{94CC40D4-47F6-73FC-A17C-F6F8827C3067}"/>
              </a:ext>
            </a:extLst>
          </p:cNvPr>
          <p:cNvSpPr>
            <a:spLocks noGrp="1"/>
          </p:cNvSpPr>
          <p:nvPr>
            <p:ph type="body" sz="quarter" idx="12"/>
          </p:nvPr>
        </p:nvSpPr>
        <p:spPr>
          <a:xfrm>
            <a:off x="293554" y="1364169"/>
            <a:ext cx="7083979" cy="4915527"/>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5" name="Picture Placeholder 9">
            <a:extLst>
              <a:ext uri="{FF2B5EF4-FFF2-40B4-BE49-F238E27FC236}">
                <a16:creationId xmlns:a16="http://schemas.microsoft.com/office/drawing/2014/main" id="{487C7AF7-2D0A-C718-A3C9-D5A9E875A18D}"/>
              </a:ext>
            </a:extLst>
          </p:cNvPr>
          <p:cNvSpPr>
            <a:spLocks noGrp="1"/>
          </p:cNvSpPr>
          <p:nvPr>
            <p:ph type="pic" sz="quarter" idx="14"/>
          </p:nvPr>
        </p:nvSpPr>
        <p:spPr>
          <a:xfrm>
            <a:off x="7647409" y="155258"/>
            <a:ext cx="4274716" cy="6124437"/>
          </a:xfrm>
        </p:spPr>
        <p:txBody>
          <a:bodyPr>
            <a:normAutofit/>
          </a:bodyPr>
          <a:lstStyle>
            <a:lvl1pPr algn="l">
              <a:defRPr sz="1800">
                <a:solidFill>
                  <a:schemeClr val="bg1"/>
                </a:solidFill>
              </a:defRPr>
            </a:lvl1pPr>
          </a:lstStyle>
          <a:p>
            <a:r>
              <a:rPr lang="en-US"/>
              <a:t>Click icon to add picture</a:t>
            </a:r>
            <a:endParaRPr lang="en-IN" dirty="0"/>
          </a:p>
        </p:txBody>
      </p:sp>
      <p:sp>
        <p:nvSpPr>
          <p:cNvPr id="17" name="Title Placeholder 1">
            <a:extLst>
              <a:ext uri="{FF2B5EF4-FFF2-40B4-BE49-F238E27FC236}">
                <a16:creationId xmlns:a16="http://schemas.microsoft.com/office/drawing/2014/main" id="{9EC25AC5-A16B-7335-2CEC-2E455CF2D5D9}"/>
              </a:ext>
            </a:extLst>
          </p:cNvPr>
          <p:cNvSpPr>
            <a:spLocks noGrp="1"/>
          </p:cNvSpPr>
          <p:nvPr>
            <p:ph type="title"/>
          </p:nvPr>
        </p:nvSpPr>
        <p:spPr>
          <a:xfrm>
            <a:off x="293554" y="155258"/>
            <a:ext cx="7083979" cy="945514"/>
          </a:xfrm>
          <a:prstGeom prst="rect">
            <a:avLst/>
          </a:prstGeom>
        </p:spPr>
        <p:txBody>
          <a:bodyPr vert="horz" lIns="0" tIns="45720" rIns="91440" bIns="45720" rtlCol="0" anchor="ctr">
            <a:normAutofit/>
          </a:bodyPr>
          <a:lstStyle>
            <a:lvl1pPr>
              <a:defRPr>
                <a:solidFill>
                  <a:schemeClr val="bg1"/>
                </a:solidFill>
              </a:defRPr>
            </a:lvl1pPr>
          </a:lstStyle>
          <a:p>
            <a:r>
              <a:rPr lang="en-US"/>
              <a:t>Click to edit Master title style</a:t>
            </a:r>
            <a:endParaRPr lang="en-IN" dirty="0"/>
          </a:p>
        </p:txBody>
      </p:sp>
    </p:spTree>
    <p:extLst>
      <p:ext uri="{BB962C8B-B14F-4D97-AF65-F5344CB8AC3E}">
        <p14:creationId xmlns:p14="http://schemas.microsoft.com/office/powerpoint/2010/main" val="2837687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21.sv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20.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3.svg"/><Relationship Id="rId10" Type="http://schemas.openxmlformats.org/officeDocument/2006/relationships/slideLayout" Target="../slideLayouts/slideLayout39.xml"/><Relationship Id="rId19"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12BA627A-B28C-789C-990E-3B1F53F80026}"/>
              </a:ext>
            </a:extLst>
          </p:cNvPr>
          <p:cNvSpPr>
            <a:spLocks noGrp="1"/>
          </p:cNvSpPr>
          <p:nvPr>
            <p:ph type="title"/>
          </p:nvPr>
        </p:nvSpPr>
        <p:spPr>
          <a:xfrm>
            <a:off x="293554" y="154800"/>
            <a:ext cx="11627999" cy="945514"/>
          </a:xfrm>
          <a:prstGeom prst="rect">
            <a:avLst/>
          </a:prstGeom>
        </p:spPr>
        <p:txBody>
          <a:bodyPr vert="horz" lIns="0" tIns="45720" rIns="91440" bIns="45720" rtlCol="0" anchor="ctr">
            <a:normAutofit/>
          </a:bodyPr>
          <a:lstStyle/>
          <a:p>
            <a:r>
              <a:rPr lang="en-US"/>
              <a:t>Click to edit Master title style</a:t>
            </a:r>
            <a:endParaRPr lang="en-IN" dirty="0"/>
          </a:p>
        </p:txBody>
      </p:sp>
      <p:sp>
        <p:nvSpPr>
          <p:cNvPr id="8" name="Text Placeholder 2">
            <a:extLst>
              <a:ext uri="{FF2B5EF4-FFF2-40B4-BE49-F238E27FC236}">
                <a16:creationId xmlns:a16="http://schemas.microsoft.com/office/drawing/2014/main" id="{2138C0DF-603C-2744-FED7-92DBFA303FEA}"/>
              </a:ext>
            </a:extLst>
          </p:cNvPr>
          <p:cNvSpPr>
            <a:spLocks noGrp="1"/>
          </p:cNvSpPr>
          <p:nvPr>
            <p:ph type="body" idx="1"/>
          </p:nvPr>
        </p:nvSpPr>
        <p:spPr>
          <a:xfrm>
            <a:off x="293554" y="1364169"/>
            <a:ext cx="11627999" cy="4876199"/>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 name="Graphic 1">
            <a:extLst>
              <a:ext uri="{FF2B5EF4-FFF2-40B4-BE49-F238E27FC236}">
                <a16:creationId xmlns:a16="http://schemas.microsoft.com/office/drawing/2014/main" id="{C72F4EE0-47B6-F2AC-A92D-B4B8BB91C34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93554" y="6403281"/>
            <a:ext cx="11628000" cy="25954"/>
          </a:xfrm>
          <a:prstGeom prst="rect">
            <a:avLst/>
          </a:prstGeom>
        </p:spPr>
      </p:pic>
      <p:grpSp>
        <p:nvGrpSpPr>
          <p:cNvPr id="10" name="Group 9">
            <a:extLst>
              <a:ext uri="{FF2B5EF4-FFF2-40B4-BE49-F238E27FC236}">
                <a16:creationId xmlns:a16="http://schemas.microsoft.com/office/drawing/2014/main" id="{E113D18F-E541-3AC4-E3E9-6EDDF913793A}"/>
              </a:ext>
            </a:extLst>
          </p:cNvPr>
          <p:cNvGrpSpPr/>
          <p:nvPr/>
        </p:nvGrpSpPr>
        <p:grpSpPr>
          <a:xfrm>
            <a:off x="12267959" y="30428"/>
            <a:ext cx="1352791" cy="1926388"/>
            <a:chOff x="12267959" y="30428"/>
            <a:chExt cx="1352791" cy="1926388"/>
          </a:xfrm>
        </p:grpSpPr>
        <p:sp>
          <p:nvSpPr>
            <p:cNvPr id="20" name="TextBox 19">
              <a:extLst>
                <a:ext uri="{FF2B5EF4-FFF2-40B4-BE49-F238E27FC236}">
                  <a16:creationId xmlns:a16="http://schemas.microsoft.com/office/drawing/2014/main" id="{A8D4105A-CDE7-74A0-ADA6-4E4A0A7135FD}"/>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1" name="Rectangle 20">
              <a:extLst>
                <a:ext uri="{FF2B5EF4-FFF2-40B4-BE49-F238E27FC236}">
                  <a16:creationId xmlns:a16="http://schemas.microsoft.com/office/drawing/2014/main" id="{0CA14573-24DF-33D3-7EC8-5AEE8E36DCF5}"/>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C7C36C9E-0D1B-F2F2-AF72-11829994B38A}"/>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FD27272F-1FC1-D499-BB49-7480A6194883}"/>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B6B85181-A0F3-DD97-20FA-9DC0F9DBF524}"/>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6" name="Straight Connector 5">
            <a:extLst>
              <a:ext uri="{FF2B5EF4-FFF2-40B4-BE49-F238E27FC236}">
                <a16:creationId xmlns:a16="http://schemas.microsoft.com/office/drawing/2014/main" id="{039497DA-7C92-4A96-AA5F-465C4E518768}"/>
              </a:ext>
            </a:extLst>
          </p:cNvPr>
          <p:cNvCxnSpPr/>
          <p:nvPr/>
        </p:nvCxnSpPr>
        <p:spPr>
          <a:xfrm>
            <a:off x="606548" y="6525400"/>
            <a:ext cx="0" cy="21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Footer Placeholder 4">
            <a:extLst>
              <a:ext uri="{FF2B5EF4-FFF2-40B4-BE49-F238E27FC236}">
                <a16:creationId xmlns:a16="http://schemas.microsoft.com/office/drawing/2014/main" id="{2CB89D83-4FDB-8309-D2AB-1E638CC8A1CF}"/>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latin typeface="+mj-lt"/>
              </a:rPr>
              <a:t>© Coforge, 2023 | Confidential</a:t>
            </a:r>
          </a:p>
        </p:txBody>
      </p:sp>
      <p:sp>
        <p:nvSpPr>
          <p:cNvPr id="26" name="Footer Placeholder 4">
            <a:extLst>
              <a:ext uri="{FF2B5EF4-FFF2-40B4-BE49-F238E27FC236}">
                <a16:creationId xmlns:a16="http://schemas.microsoft.com/office/drawing/2014/main" id="{0BE9D8D4-3ACF-F9F8-3172-2D7A0B8E055C}"/>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bg1"/>
                </a:solidFill>
                <a:latin typeface="+mj-lt"/>
              </a:rPr>
              <a:pPr algn="r"/>
              <a:t>‹#›</a:t>
            </a:fld>
            <a:endParaRPr lang="en-IN" sz="1400" b="1" dirty="0">
              <a:solidFill>
                <a:schemeClr val="bg1"/>
              </a:solidFill>
              <a:latin typeface="+mj-lt"/>
            </a:endParaRPr>
          </a:p>
        </p:txBody>
      </p:sp>
      <p:grpSp>
        <p:nvGrpSpPr>
          <p:cNvPr id="3" name="Group 2">
            <a:extLst>
              <a:ext uri="{FF2B5EF4-FFF2-40B4-BE49-F238E27FC236}">
                <a16:creationId xmlns:a16="http://schemas.microsoft.com/office/drawing/2014/main" id="{7A510E13-2D61-D32A-A396-67399C17236C}"/>
              </a:ext>
            </a:extLst>
          </p:cNvPr>
          <p:cNvGrpSpPr>
            <a:grpSpLocks noChangeAspect="1"/>
          </p:cNvGrpSpPr>
          <p:nvPr/>
        </p:nvGrpSpPr>
        <p:grpSpPr>
          <a:xfrm>
            <a:off x="11041628" y="6547441"/>
            <a:ext cx="879926" cy="195471"/>
            <a:chOff x="10797898" y="6235376"/>
            <a:chExt cx="930940" cy="206804"/>
          </a:xfrm>
        </p:grpSpPr>
        <p:sp>
          <p:nvSpPr>
            <p:cNvPr id="4" name="Freeform: Shape 3">
              <a:extLst>
                <a:ext uri="{FF2B5EF4-FFF2-40B4-BE49-F238E27FC236}">
                  <a16:creationId xmlns:a16="http://schemas.microsoft.com/office/drawing/2014/main" id="{1EFBD597-9F1C-0009-7BAF-AAF2FFA17D45}"/>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5" name="Freeform: Shape 4">
              <a:extLst>
                <a:ext uri="{FF2B5EF4-FFF2-40B4-BE49-F238E27FC236}">
                  <a16:creationId xmlns:a16="http://schemas.microsoft.com/office/drawing/2014/main" id="{7146B0BC-73F4-1DCF-4014-6C9F518C94A0}"/>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27" name="Freeform: Shape 26">
              <a:extLst>
                <a:ext uri="{FF2B5EF4-FFF2-40B4-BE49-F238E27FC236}">
                  <a16:creationId xmlns:a16="http://schemas.microsoft.com/office/drawing/2014/main" id="{D15B2D19-BE77-A647-3B0B-6952F05563C8}"/>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28" name="Freeform: Shape 27">
              <a:extLst>
                <a:ext uri="{FF2B5EF4-FFF2-40B4-BE49-F238E27FC236}">
                  <a16:creationId xmlns:a16="http://schemas.microsoft.com/office/drawing/2014/main" id="{7778F30B-A1F6-5B77-F9CE-829036BEF77B}"/>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29" name="Freeform: Shape 28">
              <a:extLst>
                <a:ext uri="{FF2B5EF4-FFF2-40B4-BE49-F238E27FC236}">
                  <a16:creationId xmlns:a16="http://schemas.microsoft.com/office/drawing/2014/main" id="{795BFBBE-A279-4339-ED37-94DEFD51FF74}"/>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30" name="Freeform: Shape 29">
              <a:extLst>
                <a:ext uri="{FF2B5EF4-FFF2-40B4-BE49-F238E27FC236}">
                  <a16:creationId xmlns:a16="http://schemas.microsoft.com/office/drawing/2014/main" id="{FDCE8091-2A41-077A-FD57-95E42C12F798}"/>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sp>
          <p:nvSpPr>
            <p:cNvPr id="31" name="Freeform: Shape 30">
              <a:extLst>
                <a:ext uri="{FF2B5EF4-FFF2-40B4-BE49-F238E27FC236}">
                  <a16:creationId xmlns:a16="http://schemas.microsoft.com/office/drawing/2014/main" id="{217EE00D-31AE-0B43-1EA3-E5938E992542}"/>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latin typeface="Tahoma" panose="020B0604030504040204" pitchFamily="34" charset="0"/>
              </a:endParaRPr>
            </a:p>
          </p:txBody>
        </p:sp>
        <p:sp>
          <p:nvSpPr>
            <p:cNvPr id="32" name="Freeform: Shape 31">
              <a:extLst>
                <a:ext uri="{FF2B5EF4-FFF2-40B4-BE49-F238E27FC236}">
                  <a16:creationId xmlns:a16="http://schemas.microsoft.com/office/drawing/2014/main" id="{5095DA37-97DF-A2E6-081C-32E4722091AF}"/>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latin typeface="Tahoma" panose="020B0604030504040204" pitchFamily="34" charset="0"/>
              </a:endParaRPr>
            </a:p>
          </p:txBody>
        </p:sp>
      </p:grpSp>
    </p:spTree>
    <p:extLst>
      <p:ext uri="{BB962C8B-B14F-4D97-AF65-F5344CB8AC3E}">
        <p14:creationId xmlns:p14="http://schemas.microsoft.com/office/powerpoint/2010/main" val="24291818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12BA627A-B28C-789C-990E-3B1F53F80026}"/>
              </a:ext>
            </a:extLst>
          </p:cNvPr>
          <p:cNvSpPr>
            <a:spLocks noGrp="1"/>
          </p:cNvSpPr>
          <p:nvPr>
            <p:ph type="title"/>
          </p:nvPr>
        </p:nvSpPr>
        <p:spPr>
          <a:xfrm>
            <a:off x="586304" y="163730"/>
            <a:ext cx="11335249" cy="945514"/>
          </a:xfrm>
          <a:prstGeom prst="rect">
            <a:avLst/>
          </a:prstGeom>
        </p:spPr>
        <p:txBody>
          <a:bodyPr vert="horz" lIns="0" tIns="45720" rIns="91440" bIns="45720" rtlCol="0" anchor="ctr">
            <a:normAutofit/>
          </a:bodyPr>
          <a:lstStyle/>
          <a:p>
            <a:r>
              <a:rPr lang="en-US"/>
              <a:t>Click to edit Master title style</a:t>
            </a:r>
            <a:endParaRPr lang="en-IN"/>
          </a:p>
        </p:txBody>
      </p:sp>
      <p:sp>
        <p:nvSpPr>
          <p:cNvPr id="8" name="Text Placeholder 2">
            <a:extLst>
              <a:ext uri="{FF2B5EF4-FFF2-40B4-BE49-F238E27FC236}">
                <a16:creationId xmlns:a16="http://schemas.microsoft.com/office/drawing/2014/main" id="{2138C0DF-603C-2744-FED7-92DBFA303FEA}"/>
              </a:ext>
            </a:extLst>
          </p:cNvPr>
          <p:cNvSpPr>
            <a:spLocks noGrp="1"/>
          </p:cNvSpPr>
          <p:nvPr>
            <p:ph type="body" idx="1"/>
          </p:nvPr>
        </p:nvSpPr>
        <p:spPr>
          <a:xfrm>
            <a:off x="586304" y="1364169"/>
            <a:ext cx="11335249" cy="4876199"/>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11" name="Logo">
            <a:extLst>
              <a:ext uri="{FF2B5EF4-FFF2-40B4-BE49-F238E27FC236}">
                <a16:creationId xmlns:a16="http://schemas.microsoft.com/office/drawing/2014/main" id="{3A065230-68F7-758A-449C-C0E9D9FF8414}"/>
              </a:ext>
            </a:extLst>
          </p:cNvPr>
          <p:cNvGrpSpPr/>
          <p:nvPr/>
        </p:nvGrpSpPr>
        <p:grpSpPr>
          <a:xfrm>
            <a:off x="11137806" y="6555943"/>
            <a:ext cx="783748" cy="174106"/>
            <a:chOff x="10797898" y="6235376"/>
            <a:chExt cx="930940" cy="206804"/>
          </a:xfrm>
        </p:grpSpPr>
        <p:sp>
          <p:nvSpPr>
            <p:cNvPr id="12" name="Freeform: Shape 11">
              <a:extLst>
                <a:ext uri="{FF2B5EF4-FFF2-40B4-BE49-F238E27FC236}">
                  <a16:creationId xmlns:a16="http://schemas.microsoft.com/office/drawing/2014/main" id="{1246A27A-67DC-88DA-7E99-BD8FCE878250}"/>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2FC39FA9-B4BD-4E89-A253-2B70D7C57A89}"/>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rgbClr val="092340"/>
            </a:solidFill>
            <a:ln w="12614"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2C60B1A-4FB5-D732-7157-61ADD0589F56}"/>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rgbClr val="092340"/>
            </a:solidFill>
            <a:ln w="12614"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03F5C3A-DFAA-9131-14B4-9D7202F4B4E8}"/>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rgbClr val="092340"/>
            </a:solidFill>
            <a:ln w="12614"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CA802C14-EBFD-CFBE-99D8-49BC4D7368A9}"/>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rgbClr val="092340"/>
            </a:solidFill>
            <a:ln w="12614"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154BE5B-2F05-FB6F-BC46-5131AC718568}"/>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rgbClr val="092340"/>
            </a:solidFill>
            <a:ln w="12614"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FE7C0A1-186C-5020-5AAB-5FD9CD026FA7}"/>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F34AE91A-7473-8E25-38F9-3A2AA525A583}"/>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rgbClr val="092340"/>
            </a:solidFill>
            <a:ln w="12614" cap="flat">
              <a:noFill/>
              <a:prstDash val="solid"/>
              <a:miter/>
            </a:ln>
          </p:spPr>
          <p:txBody>
            <a:bodyPr rtlCol="0" anchor="ctr"/>
            <a:lstStyle/>
            <a:p>
              <a:endParaRPr lang="en-IN"/>
            </a:p>
          </p:txBody>
        </p:sp>
      </p:grpSp>
      <p:pic>
        <p:nvPicPr>
          <p:cNvPr id="9" name="Graphic 8">
            <a:extLst>
              <a:ext uri="{FF2B5EF4-FFF2-40B4-BE49-F238E27FC236}">
                <a16:creationId xmlns:a16="http://schemas.microsoft.com/office/drawing/2014/main" id="{F143BC6E-CA72-1553-01FB-48E16F0FB9B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 y="212402"/>
            <a:ext cx="453091" cy="815564"/>
          </a:xfrm>
          <a:prstGeom prst="rect">
            <a:avLst/>
          </a:prstGeom>
        </p:spPr>
      </p:pic>
      <p:pic>
        <p:nvPicPr>
          <p:cNvPr id="2" name="Graphic 1">
            <a:extLst>
              <a:ext uri="{FF2B5EF4-FFF2-40B4-BE49-F238E27FC236}">
                <a16:creationId xmlns:a16="http://schemas.microsoft.com/office/drawing/2014/main" id="{C72F4EE0-47B6-F2AC-A92D-B4B8BB91C34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3554" y="6403281"/>
            <a:ext cx="11628000" cy="25954"/>
          </a:xfrm>
          <a:prstGeom prst="rect">
            <a:avLst/>
          </a:prstGeom>
        </p:spPr>
      </p:pic>
      <p:grpSp>
        <p:nvGrpSpPr>
          <p:cNvPr id="10" name="Group 9">
            <a:extLst>
              <a:ext uri="{FF2B5EF4-FFF2-40B4-BE49-F238E27FC236}">
                <a16:creationId xmlns:a16="http://schemas.microsoft.com/office/drawing/2014/main" id="{E113D18F-E541-3AC4-E3E9-6EDDF913793A}"/>
              </a:ext>
            </a:extLst>
          </p:cNvPr>
          <p:cNvGrpSpPr/>
          <p:nvPr/>
        </p:nvGrpSpPr>
        <p:grpSpPr>
          <a:xfrm>
            <a:off x="12267959" y="30428"/>
            <a:ext cx="1352791" cy="1926388"/>
            <a:chOff x="12267959" y="30428"/>
            <a:chExt cx="1352791" cy="1926388"/>
          </a:xfrm>
        </p:grpSpPr>
        <p:sp>
          <p:nvSpPr>
            <p:cNvPr id="20" name="TextBox 19">
              <a:extLst>
                <a:ext uri="{FF2B5EF4-FFF2-40B4-BE49-F238E27FC236}">
                  <a16:creationId xmlns:a16="http://schemas.microsoft.com/office/drawing/2014/main" id="{A8D4105A-CDE7-74A0-ADA6-4E4A0A7135FD}"/>
                </a:ext>
              </a:extLst>
            </p:cNvPr>
            <p:cNvSpPr txBox="1"/>
            <p:nvPr userDrawn="1"/>
          </p:nvSpPr>
          <p:spPr>
            <a:xfrm>
              <a:off x="12267959" y="30428"/>
              <a:ext cx="1352791" cy="1926388"/>
            </a:xfrm>
            <a:prstGeom prst="rect">
              <a:avLst/>
            </a:prstGeom>
            <a:noFill/>
            <a:ln>
              <a:solidFill>
                <a:schemeClr val="tx2"/>
              </a:solidFill>
            </a:ln>
          </p:spPr>
          <p:txBody>
            <a:bodyPr wrap="square" rtlCol="0">
              <a:noAutofit/>
            </a:bodyPr>
            <a:lstStyle/>
            <a:p>
              <a:r>
                <a:rPr lang="en-IN" sz="1200"/>
                <a:t>To </a:t>
              </a:r>
              <a:r>
                <a:rPr lang="en-IN" sz="1200" err="1"/>
                <a:t>color</a:t>
              </a:r>
              <a:r>
                <a:rPr lang="en-IN" sz="1200"/>
                <a:t> fill any shapes including text boxes, pick any of the below </a:t>
              </a:r>
              <a:r>
                <a:rPr lang="en-IN" sz="1200" err="1"/>
                <a:t>colors</a:t>
              </a:r>
              <a:r>
                <a:rPr lang="en-IN" sz="1200"/>
                <a:t> using “Eyedropper”.</a:t>
              </a:r>
            </a:p>
          </p:txBody>
        </p:sp>
        <p:sp>
          <p:nvSpPr>
            <p:cNvPr id="21" name="Rectangle 20">
              <a:extLst>
                <a:ext uri="{FF2B5EF4-FFF2-40B4-BE49-F238E27FC236}">
                  <a16:creationId xmlns:a16="http://schemas.microsoft.com/office/drawing/2014/main" id="{0CA14573-24DF-33D3-7EC8-5AEE8E36DCF5}"/>
                </a:ext>
              </a:extLst>
            </p:cNvPr>
            <p:cNvSpPr/>
            <p:nvPr userDrawn="1"/>
          </p:nvSpPr>
          <p:spPr>
            <a:xfrm>
              <a:off x="12326112" y="1364169"/>
              <a:ext cx="246888" cy="24688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C7C36C9E-0D1B-F2F2-AF72-11829994B38A}"/>
                </a:ext>
              </a:extLst>
            </p:cNvPr>
            <p:cNvSpPr/>
            <p:nvPr userDrawn="1"/>
          </p:nvSpPr>
          <p:spPr>
            <a:xfrm>
              <a:off x="12627864" y="1364169"/>
              <a:ext cx="246888" cy="24688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FD27272F-1FC1-D499-BB49-7480A6194883}"/>
                </a:ext>
              </a:extLst>
            </p:cNvPr>
            <p:cNvSpPr/>
            <p:nvPr userDrawn="1"/>
          </p:nvSpPr>
          <p:spPr>
            <a:xfrm>
              <a:off x="12627864" y="1657350"/>
              <a:ext cx="246888" cy="24688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B6B85181-A0F3-DD97-20FA-9DC0F9DBF524}"/>
                </a:ext>
              </a:extLst>
            </p:cNvPr>
            <p:cNvSpPr/>
            <p:nvPr userDrawn="1"/>
          </p:nvSpPr>
          <p:spPr>
            <a:xfrm>
              <a:off x="12326112" y="1657350"/>
              <a:ext cx="246888" cy="2468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6" name="Straight Connector 5">
            <a:extLst>
              <a:ext uri="{FF2B5EF4-FFF2-40B4-BE49-F238E27FC236}">
                <a16:creationId xmlns:a16="http://schemas.microsoft.com/office/drawing/2014/main" id="{039497DA-7C92-4A96-AA5F-465C4E518768}"/>
              </a:ext>
            </a:extLst>
          </p:cNvPr>
          <p:cNvCxnSpPr/>
          <p:nvPr/>
        </p:nvCxnSpPr>
        <p:spPr>
          <a:xfrm>
            <a:off x="606548" y="6525400"/>
            <a:ext cx="0" cy="21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Footer Placeholder 4">
            <a:extLst>
              <a:ext uri="{FF2B5EF4-FFF2-40B4-BE49-F238E27FC236}">
                <a16:creationId xmlns:a16="http://schemas.microsoft.com/office/drawing/2014/main" id="{2CB89D83-4FDB-8309-D2AB-1E638CC8A1CF}"/>
              </a:ext>
            </a:extLst>
          </p:cNvPr>
          <p:cNvSpPr txBox="1">
            <a:spLocks/>
          </p:cNvSpPr>
          <p:nvPr/>
        </p:nvSpPr>
        <p:spPr>
          <a:xfrm>
            <a:off x="747006" y="6461056"/>
            <a:ext cx="4114800"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tx1"/>
                </a:solidFill>
                <a:latin typeface="+mj-lt"/>
              </a:rPr>
              <a:t>© Coforge, 2023 | Confidential</a:t>
            </a:r>
          </a:p>
        </p:txBody>
      </p:sp>
      <p:sp>
        <p:nvSpPr>
          <p:cNvPr id="26" name="Footer Placeholder 4">
            <a:extLst>
              <a:ext uri="{FF2B5EF4-FFF2-40B4-BE49-F238E27FC236}">
                <a16:creationId xmlns:a16="http://schemas.microsoft.com/office/drawing/2014/main" id="{0BE9D8D4-3ACF-F9F8-3172-2D7A0B8E055C}"/>
              </a:ext>
            </a:extLst>
          </p:cNvPr>
          <p:cNvSpPr txBox="1">
            <a:spLocks/>
          </p:cNvSpPr>
          <p:nvPr/>
        </p:nvSpPr>
        <p:spPr>
          <a:xfrm>
            <a:off x="200216" y="6448768"/>
            <a:ext cx="410916" cy="365125"/>
          </a:xfrm>
          <a:prstGeom prst="rect">
            <a:avLst/>
          </a:prstGeom>
        </p:spPr>
        <p:txBody>
          <a:bodyPr vert="horz" lIns="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F785132-0981-44D9-9CCF-B39EFD8AF1CE}" type="slidenum">
              <a:rPr lang="en-IN" sz="1400" b="1" smtClean="0">
                <a:solidFill>
                  <a:schemeClr val="tx1"/>
                </a:solidFill>
                <a:latin typeface="+mj-lt"/>
              </a:rPr>
              <a:pPr algn="r"/>
              <a:t>‹#›</a:t>
            </a:fld>
            <a:endParaRPr lang="en-IN" sz="1400" b="1" dirty="0">
              <a:solidFill>
                <a:schemeClr val="tx1"/>
              </a:solidFill>
              <a:latin typeface="+mj-lt"/>
            </a:endParaRPr>
          </a:p>
        </p:txBody>
      </p:sp>
    </p:spTree>
    <p:extLst>
      <p:ext uri="{BB962C8B-B14F-4D97-AF65-F5344CB8AC3E}">
        <p14:creationId xmlns:p14="http://schemas.microsoft.com/office/powerpoint/2010/main" val="369258427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Lst>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hyperlink" Target="https://kafka.apache.org/37/documentation/streams/developer-guide/dsl-api.html#id9" TargetMode="Externa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hyperlink" Target="https://kafka.apache.org/37/documentation/streams/developer-guide/dsl-api.html#streams-developer-guide-dsl-sources" TargetMode="External"/><Relationship Id="rId2" Type="http://schemas.openxmlformats.org/officeDocument/2006/relationships/hyperlink" Target="https://kafka.apache.org/37/documentation/streams/core-concepts.html#streams_topology" TargetMode="External"/><Relationship Id="rId1" Type="http://schemas.openxmlformats.org/officeDocument/2006/relationships/slideLayout" Target="../slideLayouts/slideLayout47.xml"/><Relationship Id="rId6" Type="http://schemas.openxmlformats.org/officeDocument/2006/relationships/hyperlink" Target="https://kafka.apache.org/37/documentation/streams/developer-guide/interactive-queries.html#streams-developer-guide-interactive-queries" TargetMode="External"/><Relationship Id="rId5" Type="http://schemas.openxmlformats.org/officeDocument/2006/relationships/hyperlink" Target="https://kafka.apache.org/37/documentation/streams/developer-guide/dsl-api.html#streams-developer-guide-dsl-destinations" TargetMode="External"/><Relationship Id="rId4" Type="http://schemas.openxmlformats.org/officeDocument/2006/relationships/hyperlink" Target="https://kafka.apache.org/37/documentation/streams/developer-guide/dsl-api.html#streams-developer-guide-dsl-transformation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kafka.apache.org/37/documentation/streams/architecture.html#streams_architecture_state" TargetMode="Externa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hyperlink" Target="https://kafka.apache.org/37/documentation/streams/developer-guide/dsl-api.html#ktable-ktable-fk-join" TargetMode="External"/><Relationship Id="rId2" Type="http://schemas.openxmlformats.org/officeDocument/2006/relationships/hyperlink" Target="https://kafka.apache.org/37/documentation/streams/developer-guide/dsl-api.html#streams-developer-guide-dsl-windowing" TargetMode="External"/><Relationship Id="rId1" Type="http://schemas.openxmlformats.org/officeDocument/2006/relationships/slideLayout" Target="../slideLayouts/slideLayout47.xml"/><Relationship Id="rId4" Type="http://schemas.openxmlformats.org/officeDocument/2006/relationships/hyperlink" Target="https://kafka.apache.org/37/documentation/streams/developer-guide/dsl-api.html#streams_concepts_globalktabl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hyperlink" Target="https://richiebachala.medium.com/11-steps-for-understanding-confluent-kafka-for-data-engineers-47ab9a398bed" TargetMode="Externa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ksqldb.io/en/latest/operate-and-deploy/how-it-works/" TargetMode="External"/><Relationship Id="rId2" Type="http://schemas.openxmlformats.org/officeDocument/2006/relationships/hyperlink" Target="https://docs.ksqldb.io/en/latest/developer-guide/ksqldb-reference/" TargetMode="Externa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hyperlink" Target="https://docs.confluent.io/platform/current/_glossary.html#term-JSON-Schema" TargetMode="External"/><Relationship Id="rId2" Type="http://schemas.openxmlformats.org/officeDocument/2006/relationships/hyperlink" Target="https://docs.confluent.io/platform/current/_glossary.html#term-Avro" TargetMode="External"/><Relationship Id="rId1" Type="http://schemas.openxmlformats.org/officeDocument/2006/relationships/slideLayout" Target="../slideLayouts/slideLayout47.xml"/><Relationship Id="rId4" Type="http://schemas.openxmlformats.org/officeDocument/2006/relationships/hyperlink" Target="https://docs.confluent.io/platform/current/_glossary.html#term-Protobu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hyperlink" Target="https://json-schema.org/" TargetMode="External"/><Relationship Id="rId2" Type="http://schemas.openxmlformats.org/officeDocument/2006/relationships/hyperlink" Target="https://avro.apache.org/" TargetMode="External"/><Relationship Id="rId1" Type="http://schemas.openxmlformats.org/officeDocument/2006/relationships/slideLayout" Target="../slideLayouts/slideLayout47.xml"/><Relationship Id="rId4" Type="http://schemas.openxmlformats.org/officeDocument/2006/relationships/hyperlink" Target="https://protobuf.dev/"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hyperlink" Target="https://docs.confluent.io/platform/7.6/schema-registry/fundamentals/schema-evolution.html#avro-backward-compatibility" TargetMode="External"/><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3" Type="http://schemas.openxmlformats.org/officeDocument/2006/relationships/hyperlink" Target="https://docs.confluent.io/platform/current/security/rbac/index.html" TargetMode="External"/><Relationship Id="rId2" Type="http://schemas.openxmlformats.org/officeDocument/2006/relationships/hyperlink" Target="https://docs.confluent.io/platform/current/security/auth-overview.html" TargetMode="Externa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Transport_Layer_Security" TargetMode="External"/><Relationship Id="rId2" Type="http://schemas.openxmlformats.org/officeDocument/2006/relationships/hyperlink" Target="https://www.ssl.com/article/ssl-tls-handshake-ensuring-secure-online-interactions/" TargetMode="Externa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3" Type="http://schemas.openxmlformats.org/officeDocument/2006/relationships/hyperlink" Target="https://web.mit.edu/kerberos/krb5-latest/doc/" TargetMode="External"/><Relationship Id="rId2" Type="http://schemas.openxmlformats.org/officeDocument/2006/relationships/hyperlink" Target="https://en.wikipedia.org/wiki/Kerberos_(protocol)" TargetMode="External"/><Relationship Id="rId1" Type="http://schemas.openxmlformats.org/officeDocument/2006/relationships/slideLayout" Target="../slideLayouts/slideLayout47.xml"/><Relationship Id="rId5" Type="http://schemas.openxmlformats.org/officeDocument/2006/relationships/hyperlink" Target="https://web.mit.edu/kerberos/krb5-1.12/doc/admin/conf_files/krb5_conf.html" TargetMode="External"/><Relationship Id="rId4" Type="http://schemas.openxmlformats.org/officeDocument/2006/relationships/hyperlink" Target="https://web.mit.edu/kerberos/krb5-devel/doc/basic/keytab_def.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11422-F1EE-241E-F9AD-CDB12BCC59A3}"/>
              </a:ext>
            </a:extLst>
          </p:cNvPr>
          <p:cNvSpPr>
            <a:spLocks noGrp="1"/>
          </p:cNvSpPr>
          <p:nvPr>
            <p:ph type="ctrTitle"/>
          </p:nvPr>
        </p:nvSpPr>
        <p:spPr/>
        <p:txBody>
          <a:bodyPr/>
          <a:lstStyle/>
          <a:p>
            <a:r>
              <a:rPr lang="en-US" dirty="0"/>
              <a:t>Confluent Kafka</a:t>
            </a:r>
          </a:p>
        </p:txBody>
      </p:sp>
      <p:sp>
        <p:nvSpPr>
          <p:cNvPr id="3" name="Subtitle 2">
            <a:extLst>
              <a:ext uri="{FF2B5EF4-FFF2-40B4-BE49-F238E27FC236}">
                <a16:creationId xmlns:a16="http://schemas.microsoft.com/office/drawing/2014/main" id="{44FC5AA1-5963-A745-2BC0-02ED6CE21183}"/>
              </a:ext>
            </a:extLst>
          </p:cNvPr>
          <p:cNvSpPr>
            <a:spLocks noGrp="1"/>
          </p:cNvSpPr>
          <p:nvPr>
            <p:ph type="subTitle" idx="1"/>
          </p:nvPr>
        </p:nvSpPr>
        <p:spPr/>
        <p:txBody>
          <a:bodyPr>
            <a:normAutofit fontScale="92500" lnSpcReduction="20000"/>
          </a:bodyPr>
          <a:lstStyle/>
          <a:p>
            <a:r>
              <a:rPr lang="en-US" sz="3500" dirty="0"/>
              <a:t>Deep Dive Sessions</a:t>
            </a:r>
          </a:p>
          <a:p>
            <a:endParaRPr lang="en-US" dirty="0"/>
          </a:p>
          <a:p>
            <a:endParaRPr lang="en-US" dirty="0"/>
          </a:p>
          <a:p>
            <a:r>
              <a:rPr lang="en-US" dirty="0"/>
              <a:t>							By: Gaurav Sharma</a:t>
            </a:r>
          </a:p>
        </p:txBody>
      </p:sp>
    </p:spTree>
    <p:extLst>
      <p:ext uri="{BB962C8B-B14F-4D97-AF65-F5344CB8AC3E}">
        <p14:creationId xmlns:p14="http://schemas.microsoft.com/office/powerpoint/2010/main" val="1041327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BD69D-A1D6-1880-ED89-2AEC297EF378}"/>
              </a:ext>
            </a:extLst>
          </p:cNvPr>
          <p:cNvSpPr>
            <a:spLocks noGrp="1"/>
          </p:cNvSpPr>
          <p:nvPr>
            <p:ph type="title"/>
          </p:nvPr>
        </p:nvSpPr>
        <p:spPr/>
        <p:txBody>
          <a:bodyPr/>
          <a:lstStyle/>
          <a:p>
            <a:r>
              <a:rPr lang="en-US" dirty="0"/>
              <a:t>Kafka Streams concepts</a:t>
            </a:r>
            <a:endParaRPr lang="en-IN" dirty="0"/>
          </a:p>
        </p:txBody>
      </p:sp>
      <p:sp>
        <p:nvSpPr>
          <p:cNvPr id="3" name="Content Placeholder 2">
            <a:extLst>
              <a:ext uri="{FF2B5EF4-FFF2-40B4-BE49-F238E27FC236}">
                <a16:creationId xmlns:a16="http://schemas.microsoft.com/office/drawing/2014/main" id="{BE9952B3-BA9B-4BA7-89AC-7209DC1AB42E}"/>
              </a:ext>
            </a:extLst>
          </p:cNvPr>
          <p:cNvSpPr>
            <a:spLocks noGrp="1"/>
          </p:cNvSpPr>
          <p:nvPr>
            <p:ph idx="1"/>
          </p:nvPr>
        </p:nvSpPr>
        <p:spPr/>
        <p:txBody>
          <a:bodyPr/>
          <a:lstStyle/>
          <a:p>
            <a:pPr algn="l">
              <a:buFont typeface="Arial" panose="020B0604020202020204" pitchFamily="34" charset="0"/>
              <a:buChar char="•"/>
            </a:pPr>
            <a:r>
              <a:rPr lang="en-US" b="1" i="0" dirty="0">
                <a:solidFill>
                  <a:srgbClr val="000000"/>
                </a:solidFill>
                <a:effectLst/>
                <a:latin typeface="Roboto" panose="02000000000000000000" pitchFamily="2" charset="0"/>
              </a:rPr>
              <a:t>Source Processor</a:t>
            </a:r>
            <a:r>
              <a:rPr lang="en-US" b="0" i="0" dirty="0">
                <a:solidFill>
                  <a:srgbClr val="000000"/>
                </a:solidFill>
                <a:effectLst/>
                <a:latin typeface="Roboto" panose="02000000000000000000" pitchFamily="2" charset="0"/>
              </a:rPr>
              <a:t>: A source processor is a special type of stream processor that does not have any upstream processors. It produces an input stream to its topology from one or multiple Kafka topics by consuming records from these topics and forwarding them to its down-stream processors.</a:t>
            </a:r>
          </a:p>
          <a:p>
            <a:pPr algn="l">
              <a:buFont typeface="Arial" panose="020B0604020202020204" pitchFamily="34" charset="0"/>
              <a:buChar char="•"/>
            </a:pPr>
            <a:r>
              <a:rPr lang="en-US" b="1" i="0" dirty="0">
                <a:solidFill>
                  <a:srgbClr val="000000"/>
                </a:solidFill>
                <a:effectLst/>
                <a:latin typeface="Roboto" panose="02000000000000000000" pitchFamily="2" charset="0"/>
              </a:rPr>
              <a:t>Sink Processor</a:t>
            </a:r>
            <a:r>
              <a:rPr lang="en-US" b="0" i="0" dirty="0">
                <a:solidFill>
                  <a:srgbClr val="000000"/>
                </a:solidFill>
                <a:effectLst/>
                <a:latin typeface="Roboto" panose="02000000000000000000" pitchFamily="2" charset="0"/>
              </a:rPr>
              <a:t>: A sink processor is a special type of stream processor that does not have down-stream processors. It sends any received records from its up-stream processors to a specified Kafka topic.</a:t>
            </a:r>
          </a:p>
          <a:p>
            <a:endParaRPr lang="en-IN" dirty="0"/>
          </a:p>
        </p:txBody>
      </p:sp>
    </p:spTree>
    <p:extLst>
      <p:ext uri="{BB962C8B-B14F-4D97-AF65-F5344CB8AC3E}">
        <p14:creationId xmlns:p14="http://schemas.microsoft.com/office/powerpoint/2010/main" val="2385389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28A-2F32-C80E-66DC-9A0BF320E7D6}"/>
              </a:ext>
            </a:extLst>
          </p:cNvPr>
          <p:cNvSpPr>
            <a:spLocks noGrp="1"/>
          </p:cNvSpPr>
          <p:nvPr>
            <p:ph type="title"/>
          </p:nvPr>
        </p:nvSpPr>
        <p:spPr/>
        <p:txBody>
          <a:bodyPr/>
          <a:lstStyle/>
          <a:p>
            <a:r>
              <a:rPr lang="en-US" dirty="0"/>
              <a:t>Kafka Streams concepts</a:t>
            </a:r>
            <a:endParaRPr lang="en-IN" dirty="0"/>
          </a:p>
        </p:txBody>
      </p:sp>
      <p:pic>
        <p:nvPicPr>
          <p:cNvPr id="1026" name="Picture 2">
            <a:extLst>
              <a:ext uri="{FF2B5EF4-FFF2-40B4-BE49-F238E27FC236}">
                <a16:creationId xmlns:a16="http://schemas.microsoft.com/office/drawing/2014/main" id="{61BFDBCC-D79E-64F4-44F4-C6075C51F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389" y="1783431"/>
            <a:ext cx="3806108" cy="4549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6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8275-29B8-42DC-7D4C-FCA6376E4E4B}"/>
              </a:ext>
            </a:extLst>
          </p:cNvPr>
          <p:cNvSpPr>
            <a:spLocks noGrp="1"/>
          </p:cNvSpPr>
          <p:nvPr>
            <p:ph type="title"/>
          </p:nvPr>
        </p:nvSpPr>
        <p:spPr/>
        <p:txBody>
          <a:bodyPr/>
          <a:lstStyle/>
          <a:p>
            <a:r>
              <a:rPr lang="en-US" dirty="0"/>
              <a:t>Kafka Streams concepts</a:t>
            </a:r>
            <a:endParaRPr lang="en-IN" dirty="0"/>
          </a:p>
        </p:txBody>
      </p:sp>
      <p:sp>
        <p:nvSpPr>
          <p:cNvPr id="3" name="Content Placeholder 2">
            <a:extLst>
              <a:ext uri="{FF2B5EF4-FFF2-40B4-BE49-F238E27FC236}">
                <a16:creationId xmlns:a16="http://schemas.microsoft.com/office/drawing/2014/main" id="{F1A0D5DF-5A50-FB27-54B1-34A927AD4FAF}"/>
              </a:ext>
            </a:extLst>
          </p:cNvPr>
          <p:cNvSpPr>
            <a:spLocks noGrp="1"/>
          </p:cNvSpPr>
          <p:nvPr>
            <p:ph idx="1"/>
          </p:nvPr>
        </p:nvSpPr>
        <p:spPr/>
        <p:txBody>
          <a:bodyPr/>
          <a:lstStyle/>
          <a:p>
            <a:r>
              <a:rPr lang="en-US" dirty="0"/>
              <a:t>Kafka Streams offers two ways to define the stream processing topology: </a:t>
            </a:r>
          </a:p>
          <a:p>
            <a:endParaRPr lang="en-US" dirty="0"/>
          </a:p>
          <a:p>
            <a:pPr lvl="1"/>
            <a:r>
              <a:rPr lang="en-US" dirty="0"/>
              <a:t>the Kafka Streams DSL provides the most common data transformation operations such as map, filter, join and aggregations out of the box; </a:t>
            </a:r>
          </a:p>
          <a:p>
            <a:pPr marL="457200" lvl="1" indent="0">
              <a:buNone/>
            </a:pPr>
            <a:endParaRPr lang="en-US" dirty="0"/>
          </a:p>
          <a:p>
            <a:pPr lvl="1"/>
            <a:r>
              <a:rPr lang="en-US" dirty="0"/>
              <a:t>the lower-level Processor API allows developers define and connect custom processors as well as to interact with state stores.</a:t>
            </a:r>
            <a:endParaRPr lang="en-IN" dirty="0"/>
          </a:p>
        </p:txBody>
      </p:sp>
    </p:spTree>
    <p:extLst>
      <p:ext uri="{BB962C8B-B14F-4D97-AF65-F5344CB8AC3E}">
        <p14:creationId xmlns:p14="http://schemas.microsoft.com/office/powerpoint/2010/main" val="3088877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092F-9761-F02C-D550-7E00D63A19EF}"/>
              </a:ext>
            </a:extLst>
          </p:cNvPr>
          <p:cNvSpPr>
            <a:spLocks noGrp="1"/>
          </p:cNvSpPr>
          <p:nvPr>
            <p:ph type="title"/>
          </p:nvPr>
        </p:nvSpPr>
        <p:spPr/>
        <p:txBody>
          <a:bodyPr/>
          <a:lstStyle/>
          <a:p>
            <a:r>
              <a:rPr lang="en-US" dirty="0"/>
              <a:t>Streams DSL (Domain Specific Language)</a:t>
            </a:r>
            <a:endParaRPr lang="en-IN" dirty="0"/>
          </a:p>
        </p:txBody>
      </p:sp>
      <p:sp>
        <p:nvSpPr>
          <p:cNvPr id="3" name="Content Placeholder 2">
            <a:extLst>
              <a:ext uri="{FF2B5EF4-FFF2-40B4-BE49-F238E27FC236}">
                <a16:creationId xmlns:a16="http://schemas.microsoft.com/office/drawing/2014/main" id="{CD0E6775-5767-B4E4-19D3-8B5E23244FB4}"/>
              </a:ext>
            </a:extLst>
          </p:cNvPr>
          <p:cNvSpPr>
            <a:spLocks noGrp="1"/>
          </p:cNvSpPr>
          <p:nvPr>
            <p:ph idx="1"/>
          </p:nvPr>
        </p:nvSpPr>
        <p:spPr/>
        <p:txBody>
          <a:bodyPr>
            <a:normAutofit/>
          </a:bodyPr>
          <a:lstStyle/>
          <a:p>
            <a:r>
              <a:rPr lang="en-US" dirty="0">
                <a:hlinkClick r:id="rId2"/>
              </a:rPr>
              <a:t>https://kafka.apache.org/37/documentation/streams/developer-guide/dsl-api.html#id9</a:t>
            </a:r>
            <a:endParaRPr lang="en-US" dirty="0"/>
          </a:p>
          <a:p>
            <a:pPr marL="0" indent="0">
              <a:buNone/>
            </a:pPr>
            <a:endParaRPr lang="en-US" dirty="0"/>
          </a:p>
          <a:p>
            <a:r>
              <a:rPr lang="en-US" dirty="0"/>
              <a:t>Create source stream </a:t>
            </a:r>
            <a:r>
              <a:rPr lang="en-IN" dirty="0"/>
              <a:t>-&gt; Transform stream -&gt; Write back</a:t>
            </a:r>
          </a:p>
          <a:p>
            <a:r>
              <a:rPr lang="en-IN" dirty="0"/>
              <a:t>Built in abstraction for streams and tables : </a:t>
            </a:r>
            <a:r>
              <a:rPr lang="en-IN" dirty="0" err="1"/>
              <a:t>Kstream</a:t>
            </a:r>
            <a:r>
              <a:rPr lang="en-IN" dirty="0"/>
              <a:t> , </a:t>
            </a:r>
            <a:r>
              <a:rPr lang="en-IN" dirty="0" err="1"/>
              <a:t>Ktable</a:t>
            </a:r>
            <a:r>
              <a:rPr lang="en-IN" dirty="0"/>
              <a:t>, </a:t>
            </a:r>
            <a:r>
              <a:rPr lang="en-IN" dirty="0" err="1"/>
              <a:t>GlobalKTable</a:t>
            </a:r>
            <a:endParaRPr lang="en-IN" dirty="0"/>
          </a:p>
          <a:p>
            <a:pPr marL="0" indent="0">
              <a:buNone/>
            </a:pPr>
            <a:endParaRPr lang="en-IN" dirty="0"/>
          </a:p>
          <a:p>
            <a:r>
              <a:rPr lang="en-US" dirty="0" err="1"/>
              <a:t>Kstream</a:t>
            </a:r>
            <a:endParaRPr lang="en-US" dirty="0"/>
          </a:p>
          <a:p>
            <a:pPr lvl="1"/>
            <a:r>
              <a:rPr lang="en-US" dirty="0"/>
              <a:t>Continuous unbounded stream of records</a:t>
            </a:r>
          </a:p>
          <a:p>
            <a:pPr lvl="1"/>
            <a:r>
              <a:rPr lang="en-US" dirty="0"/>
              <a:t>Represents changelog with each record is an INSERT</a:t>
            </a:r>
          </a:p>
        </p:txBody>
      </p:sp>
    </p:spTree>
    <p:extLst>
      <p:ext uri="{BB962C8B-B14F-4D97-AF65-F5344CB8AC3E}">
        <p14:creationId xmlns:p14="http://schemas.microsoft.com/office/powerpoint/2010/main" val="366435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8F77-D0D5-348A-5D04-6EDD156C55D9}"/>
              </a:ext>
            </a:extLst>
          </p:cNvPr>
          <p:cNvSpPr>
            <a:spLocks noGrp="1"/>
          </p:cNvSpPr>
          <p:nvPr>
            <p:ph type="title"/>
          </p:nvPr>
        </p:nvSpPr>
        <p:spPr/>
        <p:txBody>
          <a:bodyPr/>
          <a:lstStyle/>
          <a:p>
            <a:r>
              <a:rPr lang="en-US" dirty="0"/>
              <a:t>Streams DSL</a:t>
            </a:r>
            <a:endParaRPr lang="en-IN" dirty="0"/>
          </a:p>
        </p:txBody>
      </p:sp>
      <p:sp>
        <p:nvSpPr>
          <p:cNvPr id="3" name="Content Placeholder 2">
            <a:extLst>
              <a:ext uri="{FF2B5EF4-FFF2-40B4-BE49-F238E27FC236}">
                <a16:creationId xmlns:a16="http://schemas.microsoft.com/office/drawing/2014/main" id="{8C337017-57FF-0425-F32F-9002ECB949C8}"/>
              </a:ext>
            </a:extLst>
          </p:cNvPr>
          <p:cNvSpPr>
            <a:spLocks noGrp="1"/>
          </p:cNvSpPr>
          <p:nvPr>
            <p:ph idx="1"/>
          </p:nvPr>
        </p:nvSpPr>
        <p:spPr/>
        <p:txBody>
          <a:bodyPr/>
          <a:lstStyle/>
          <a:p>
            <a:pPr algn="l"/>
            <a:r>
              <a:rPr lang="en-US" b="0" i="0" dirty="0">
                <a:solidFill>
                  <a:srgbClr val="000000"/>
                </a:solidFill>
                <a:effectLst/>
                <a:latin typeface="Roboto" panose="02000000000000000000" pitchFamily="2" charset="0"/>
              </a:rPr>
              <a:t>With the DSL, you can define </a:t>
            </a:r>
            <a:r>
              <a:rPr lang="en-US" dirty="0">
                <a:solidFill>
                  <a:srgbClr val="000000"/>
                </a:solidFill>
                <a:latin typeface="Roboto" panose="02000000000000000000" pitchFamily="2" charset="0"/>
                <a:hlinkClick r:id="rId2">
                  <a:extLst>
                    <a:ext uri="{A12FA001-AC4F-418D-AE19-62706E023703}">
                      <ahyp:hlinkClr xmlns:ahyp="http://schemas.microsoft.com/office/drawing/2018/hyperlinkcolor" val="tx"/>
                    </a:ext>
                  </a:extLst>
                </a:hlinkClick>
              </a:rPr>
              <a:t>processor topologies</a:t>
            </a:r>
            <a:r>
              <a:rPr lang="en-US" dirty="0">
                <a:solidFill>
                  <a:srgbClr val="000000"/>
                </a:solidFill>
                <a:latin typeface="Roboto" panose="02000000000000000000" pitchFamily="2" charset="0"/>
              </a:rPr>
              <a:t> (i.e., the </a:t>
            </a:r>
            <a:r>
              <a:rPr lang="en-US" b="0" i="0" dirty="0">
                <a:solidFill>
                  <a:srgbClr val="000000"/>
                </a:solidFill>
                <a:effectLst/>
                <a:latin typeface="Roboto" panose="02000000000000000000" pitchFamily="2" charset="0"/>
              </a:rPr>
              <a:t>logical processing </a:t>
            </a:r>
            <a:r>
              <a:rPr lang="en-US" dirty="0">
                <a:solidFill>
                  <a:srgbClr val="000000"/>
                </a:solidFill>
                <a:latin typeface="Roboto" panose="02000000000000000000" pitchFamily="2" charset="0"/>
              </a:rPr>
              <a:t>plan) in your application. The steps to accomplish this are:</a:t>
            </a:r>
          </a:p>
          <a:p>
            <a:pPr lvl="1">
              <a:buFont typeface="+mj-lt"/>
              <a:buAutoNum type="arabicPeriod"/>
            </a:pPr>
            <a:r>
              <a:rPr lang="en-US" sz="2800" dirty="0">
                <a:solidFill>
                  <a:srgbClr val="000000"/>
                </a:solidFill>
                <a:latin typeface="Roboto" panose="02000000000000000000" pitchFamily="2" charset="0"/>
              </a:rPr>
              <a:t>Specify </a:t>
            </a:r>
            <a:r>
              <a:rPr lang="en-US" sz="2800" dirty="0">
                <a:solidFill>
                  <a:srgbClr val="000000"/>
                </a:solidFill>
                <a:latin typeface="Roboto" panose="02000000000000000000" pitchFamily="2" charset="0"/>
                <a:hlinkClick r:id="rId3">
                  <a:extLst>
                    <a:ext uri="{A12FA001-AC4F-418D-AE19-62706E023703}">
                      <ahyp:hlinkClr xmlns:ahyp="http://schemas.microsoft.com/office/drawing/2018/hyperlinkcolor" val="tx"/>
                    </a:ext>
                  </a:extLst>
                </a:hlinkClick>
              </a:rPr>
              <a:t>one or more input streams that are read from Kafka topics</a:t>
            </a:r>
            <a:r>
              <a:rPr lang="en-US" sz="2800" dirty="0">
                <a:solidFill>
                  <a:srgbClr val="000000"/>
                </a:solidFill>
                <a:latin typeface="Roboto" panose="02000000000000000000" pitchFamily="2" charset="0"/>
              </a:rPr>
              <a:t>.</a:t>
            </a:r>
          </a:p>
          <a:p>
            <a:pPr lvl="1">
              <a:buFont typeface="+mj-lt"/>
              <a:buAutoNum type="arabicPeriod"/>
            </a:pPr>
            <a:r>
              <a:rPr lang="en-US" sz="2800" dirty="0">
                <a:solidFill>
                  <a:srgbClr val="000000"/>
                </a:solidFill>
                <a:latin typeface="Roboto" panose="02000000000000000000" pitchFamily="2" charset="0"/>
              </a:rPr>
              <a:t>Compose </a:t>
            </a:r>
            <a:r>
              <a:rPr lang="en-US" sz="2800" dirty="0">
                <a:solidFill>
                  <a:srgbClr val="000000"/>
                </a:solidFill>
                <a:latin typeface="Roboto" panose="02000000000000000000" pitchFamily="2" charset="0"/>
                <a:hlinkClick r:id="rId4">
                  <a:extLst>
                    <a:ext uri="{A12FA001-AC4F-418D-AE19-62706E023703}">
                      <ahyp:hlinkClr xmlns:ahyp="http://schemas.microsoft.com/office/drawing/2018/hyperlinkcolor" val="tx"/>
                    </a:ext>
                  </a:extLst>
                </a:hlinkClick>
              </a:rPr>
              <a:t>transformations</a:t>
            </a:r>
            <a:r>
              <a:rPr lang="en-US" sz="2800" dirty="0">
                <a:solidFill>
                  <a:srgbClr val="000000"/>
                </a:solidFill>
                <a:latin typeface="Roboto" panose="02000000000000000000" pitchFamily="2" charset="0"/>
              </a:rPr>
              <a:t> on these streams.</a:t>
            </a:r>
          </a:p>
          <a:p>
            <a:pPr lvl="1">
              <a:buFont typeface="+mj-lt"/>
              <a:buAutoNum type="arabicPeriod"/>
            </a:pPr>
            <a:r>
              <a:rPr lang="en-US" sz="2800" dirty="0">
                <a:solidFill>
                  <a:srgbClr val="000000"/>
                </a:solidFill>
                <a:latin typeface="Roboto" panose="02000000000000000000" pitchFamily="2" charset="0"/>
              </a:rPr>
              <a:t>Write the </a:t>
            </a:r>
            <a:r>
              <a:rPr lang="en-US" sz="2800" dirty="0">
                <a:solidFill>
                  <a:srgbClr val="000000"/>
                </a:solidFill>
                <a:latin typeface="Roboto" panose="02000000000000000000" pitchFamily="2" charset="0"/>
                <a:hlinkClick r:id="rId5">
                  <a:extLst>
                    <a:ext uri="{A12FA001-AC4F-418D-AE19-62706E023703}">
                      <ahyp:hlinkClr xmlns:ahyp="http://schemas.microsoft.com/office/drawing/2018/hyperlinkcolor" val="tx"/>
                    </a:ext>
                  </a:extLst>
                </a:hlinkClick>
              </a:rPr>
              <a:t>resulting output streams back to Kafka topics</a:t>
            </a:r>
            <a:r>
              <a:rPr lang="en-US" sz="2800" dirty="0">
                <a:solidFill>
                  <a:srgbClr val="000000"/>
                </a:solidFill>
                <a:latin typeface="Roboto" panose="02000000000000000000" pitchFamily="2" charset="0"/>
              </a:rPr>
              <a:t>, or expose the processing results of your application directly to other applications through </a:t>
            </a:r>
            <a:r>
              <a:rPr lang="en-US" sz="2800" dirty="0">
                <a:solidFill>
                  <a:srgbClr val="000000"/>
                </a:solidFill>
                <a:latin typeface="Roboto" panose="02000000000000000000" pitchFamily="2" charset="0"/>
                <a:hlinkClick r:id="rId6">
                  <a:extLst>
                    <a:ext uri="{A12FA001-AC4F-418D-AE19-62706E023703}">
                      <ahyp:hlinkClr xmlns:ahyp="http://schemas.microsoft.com/office/drawing/2018/hyperlinkcolor" val="tx"/>
                    </a:ext>
                  </a:extLst>
                </a:hlinkClick>
              </a:rPr>
              <a:t>interactive queries</a:t>
            </a:r>
            <a:r>
              <a:rPr lang="en-US" sz="2800" dirty="0">
                <a:solidFill>
                  <a:srgbClr val="000000"/>
                </a:solidFill>
                <a:latin typeface="Roboto" panose="02000000000000000000" pitchFamily="2" charset="0"/>
              </a:rPr>
              <a:t> (e.g., via a REST API).</a:t>
            </a:r>
          </a:p>
          <a:p>
            <a:pPr marL="0" indent="0">
              <a:buNone/>
            </a:pPr>
            <a:endParaRPr lang="en-IN" dirty="0"/>
          </a:p>
        </p:txBody>
      </p:sp>
    </p:spTree>
    <p:extLst>
      <p:ext uri="{BB962C8B-B14F-4D97-AF65-F5344CB8AC3E}">
        <p14:creationId xmlns:p14="http://schemas.microsoft.com/office/powerpoint/2010/main" val="307917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E114-7308-DE4D-DBBE-39F81BB2057C}"/>
              </a:ext>
            </a:extLst>
          </p:cNvPr>
          <p:cNvSpPr>
            <a:spLocks noGrp="1"/>
          </p:cNvSpPr>
          <p:nvPr>
            <p:ph type="title"/>
          </p:nvPr>
        </p:nvSpPr>
        <p:spPr/>
        <p:txBody>
          <a:bodyPr/>
          <a:lstStyle/>
          <a:p>
            <a:r>
              <a:rPr lang="en-US" dirty="0"/>
              <a:t>Streams DSL</a:t>
            </a:r>
            <a:endParaRPr lang="en-IN" dirty="0"/>
          </a:p>
        </p:txBody>
      </p:sp>
      <p:sp>
        <p:nvSpPr>
          <p:cNvPr id="3" name="Content Placeholder 2">
            <a:extLst>
              <a:ext uri="{FF2B5EF4-FFF2-40B4-BE49-F238E27FC236}">
                <a16:creationId xmlns:a16="http://schemas.microsoft.com/office/drawing/2014/main" id="{2F50976B-66A1-2F5B-0483-06E4F26D6FBE}"/>
              </a:ext>
            </a:extLst>
          </p:cNvPr>
          <p:cNvSpPr>
            <a:spLocks noGrp="1"/>
          </p:cNvSpPr>
          <p:nvPr>
            <p:ph idx="1"/>
          </p:nvPr>
        </p:nvSpPr>
        <p:spPr/>
        <p:txBody>
          <a:bodyPr>
            <a:normAutofit/>
          </a:bodyPr>
          <a:lstStyle/>
          <a:p>
            <a:r>
              <a:rPr lang="en-US" dirty="0" err="1"/>
              <a:t>Ktable</a:t>
            </a:r>
            <a:r>
              <a:rPr lang="en-US" dirty="0"/>
              <a:t>:</a:t>
            </a:r>
          </a:p>
          <a:p>
            <a:pPr lvl="1"/>
            <a:r>
              <a:rPr lang="en-US" b="0" i="0" dirty="0">
                <a:solidFill>
                  <a:srgbClr val="000000"/>
                </a:solidFill>
                <a:effectLst/>
                <a:latin typeface="Roboto" panose="02000000000000000000" pitchFamily="2" charset="0"/>
              </a:rPr>
              <a:t> Abstraction of a </a:t>
            </a:r>
            <a:r>
              <a:rPr lang="en-US" b="1" i="0" dirty="0">
                <a:solidFill>
                  <a:srgbClr val="000000"/>
                </a:solidFill>
                <a:effectLst/>
                <a:latin typeface="Roboto" panose="02000000000000000000" pitchFamily="2" charset="0"/>
              </a:rPr>
              <a:t>changelog stream</a:t>
            </a:r>
            <a:r>
              <a:rPr lang="en-US" b="0" i="0" dirty="0">
                <a:solidFill>
                  <a:srgbClr val="000000"/>
                </a:solidFill>
                <a:effectLst/>
                <a:latin typeface="Roboto" panose="02000000000000000000" pitchFamily="2" charset="0"/>
              </a:rPr>
              <a:t>, where each data record represents an update</a:t>
            </a:r>
          </a:p>
          <a:p>
            <a:pPr lvl="1"/>
            <a:r>
              <a:rPr lang="en-US" dirty="0">
                <a:solidFill>
                  <a:srgbClr val="000000"/>
                </a:solidFill>
                <a:latin typeface="Roboto" panose="02000000000000000000" pitchFamily="2" charset="0"/>
              </a:rPr>
              <a:t>Each record is an UPSERT</a:t>
            </a:r>
          </a:p>
          <a:p>
            <a:pPr lvl="1"/>
            <a:r>
              <a:rPr lang="en-US" dirty="0">
                <a:solidFill>
                  <a:srgbClr val="000000"/>
                </a:solidFill>
                <a:latin typeface="Roboto" panose="02000000000000000000" pitchFamily="2" charset="0"/>
              </a:rPr>
              <a:t>A record with null value represents DELETE</a:t>
            </a:r>
          </a:p>
          <a:p>
            <a:pPr lvl="1"/>
            <a:r>
              <a:rPr lang="en-US" dirty="0">
                <a:solidFill>
                  <a:srgbClr val="000000"/>
                </a:solidFill>
                <a:latin typeface="Roboto" panose="02000000000000000000" pitchFamily="2" charset="0"/>
              </a:rPr>
              <a:t>Provides ability to lookup current values </a:t>
            </a:r>
            <a:endParaRPr lang="en-US" dirty="0"/>
          </a:p>
          <a:p>
            <a:r>
              <a:rPr lang="en-US" dirty="0" err="1"/>
              <a:t>GlobalKTable</a:t>
            </a:r>
            <a:endParaRPr lang="en-US" dirty="0"/>
          </a:p>
          <a:p>
            <a:pPr lvl="1"/>
            <a:r>
              <a:rPr lang="en-US" dirty="0"/>
              <a:t>Each record of the </a:t>
            </a:r>
            <a:r>
              <a:rPr lang="en-US" dirty="0" err="1"/>
              <a:t>Ktable</a:t>
            </a:r>
            <a:r>
              <a:rPr lang="en-US" dirty="0"/>
              <a:t> is stored locally</a:t>
            </a:r>
          </a:p>
          <a:p>
            <a:pPr lvl="1"/>
            <a:r>
              <a:rPr lang="en-US" dirty="0"/>
              <a:t>More efficient joins but more storage required</a:t>
            </a:r>
          </a:p>
          <a:p>
            <a:pPr lvl="1"/>
            <a:r>
              <a:rPr lang="en-US" b="0" i="0" dirty="0">
                <a:solidFill>
                  <a:srgbClr val="000000"/>
                </a:solidFill>
                <a:effectLst/>
                <a:latin typeface="Roboto" panose="02000000000000000000" pitchFamily="2" charset="0"/>
              </a:rPr>
              <a:t> When joining against a global table, the input data does not need to be </a:t>
            </a:r>
            <a:r>
              <a:rPr lang="en-US" b="1" i="0" dirty="0">
                <a:solidFill>
                  <a:srgbClr val="000000"/>
                </a:solidFill>
                <a:effectLst/>
                <a:latin typeface="Roboto" panose="02000000000000000000" pitchFamily="2" charset="0"/>
              </a:rPr>
              <a:t>co-partitioned</a:t>
            </a:r>
            <a:r>
              <a:rPr lang="en-US" b="0" i="0" dirty="0">
                <a:solidFill>
                  <a:srgbClr val="000000"/>
                </a:solidFill>
                <a:effectLst/>
                <a:latin typeface="Roboto" panose="02000000000000000000" pitchFamily="2" charset="0"/>
              </a:rPr>
              <a:t>.</a:t>
            </a:r>
            <a:endParaRPr lang="en-IN" dirty="0"/>
          </a:p>
        </p:txBody>
      </p:sp>
    </p:spTree>
    <p:extLst>
      <p:ext uri="{BB962C8B-B14F-4D97-AF65-F5344CB8AC3E}">
        <p14:creationId xmlns:p14="http://schemas.microsoft.com/office/powerpoint/2010/main" val="1728754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3C52-CA12-996B-90AA-787A53EE84B6}"/>
              </a:ext>
            </a:extLst>
          </p:cNvPr>
          <p:cNvSpPr>
            <a:spLocks noGrp="1"/>
          </p:cNvSpPr>
          <p:nvPr>
            <p:ph type="title"/>
          </p:nvPr>
        </p:nvSpPr>
        <p:spPr/>
        <p:txBody>
          <a:bodyPr/>
          <a:lstStyle/>
          <a:p>
            <a:r>
              <a:rPr lang="en-US" dirty="0"/>
              <a:t>Streams DSL</a:t>
            </a:r>
            <a:endParaRPr lang="en-IN" dirty="0"/>
          </a:p>
        </p:txBody>
      </p:sp>
      <p:sp>
        <p:nvSpPr>
          <p:cNvPr id="3" name="Content Placeholder 2">
            <a:extLst>
              <a:ext uri="{FF2B5EF4-FFF2-40B4-BE49-F238E27FC236}">
                <a16:creationId xmlns:a16="http://schemas.microsoft.com/office/drawing/2014/main" id="{54AEB5A2-1776-20E3-7EDE-470537EC6C05}"/>
              </a:ext>
            </a:extLst>
          </p:cNvPr>
          <p:cNvSpPr>
            <a:spLocks noGrp="1"/>
          </p:cNvSpPr>
          <p:nvPr>
            <p:ph idx="1"/>
          </p:nvPr>
        </p:nvSpPr>
        <p:spPr/>
        <p:txBody>
          <a:bodyPr>
            <a:normAutofit/>
          </a:bodyPr>
          <a:lstStyle/>
          <a:p>
            <a:r>
              <a:rPr lang="en-US" dirty="0"/>
              <a:t>Read input topic </a:t>
            </a:r>
          </a:p>
          <a:p>
            <a:pPr lvl="1"/>
            <a:r>
              <a:rPr lang="en-US" dirty="0"/>
              <a:t>As </a:t>
            </a:r>
            <a:r>
              <a:rPr lang="en-US" dirty="0" err="1"/>
              <a:t>Kstream</a:t>
            </a:r>
            <a:endParaRPr lang="en-US" dirty="0"/>
          </a:p>
          <a:p>
            <a:pPr lvl="1"/>
            <a:r>
              <a:rPr lang="en-US" dirty="0"/>
              <a:t>As </a:t>
            </a:r>
            <a:r>
              <a:rPr lang="en-US" dirty="0" err="1"/>
              <a:t>Ktable</a:t>
            </a:r>
            <a:endParaRPr lang="en-US" dirty="0"/>
          </a:p>
          <a:p>
            <a:pPr lvl="1"/>
            <a:r>
              <a:rPr lang="en-US" dirty="0"/>
              <a:t>As </a:t>
            </a:r>
            <a:r>
              <a:rPr lang="en-US" dirty="0" err="1"/>
              <a:t>GlobalKTable</a:t>
            </a:r>
            <a:endParaRPr lang="en-US" dirty="0"/>
          </a:p>
          <a:p>
            <a:pPr marL="228600" lvl="1">
              <a:spcBef>
                <a:spcPts val="1000"/>
              </a:spcBef>
            </a:pPr>
            <a:r>
              <a:rPr lang="en-US" sz="2800" dirty="0"/>
              <a:t>Transform a stream</a:t>
            </a:r>
          </a:p>
          <a:p>
            <a:pPr marL="685800" lvl="2">
              <a:spcBef>
                <a:spcPts val="1000"/>
              </a:spcBef>
            </a:pPr>
            <a:r>
              <a:rPr lang="en-US" sz="2400" dirty="0"/>
              <a:t>Stateless transformation</a:t>
            </a:r>
          </a:p>
          <a:p>
            <a:pPr marL="1143000" lvl="3">
              <a:spcBef>
                <a:spcPts val="1000"/>
              </a:spcBef>
            </a:pPr>
            <a:r>
              <a:rPr lang="en-US" sz="2000" b="0" i="0" dirty="0">
                <a:solidFill>
                  <a:srgbClr val="000000"/>
                </a:solidFill>
                <a:effectLst/>
                <a:latin typeface="Roboto" panose="02000000000000000000" pitchFamily="2" charset="0"/>
              </a:rPr>
              <a:t>Stateless transformations do not require state for processing and they do not require a state store associated with the stream processor. E.g., Filter, </a:t>
            </a:r>
            <a:r>
              <a:rPr lang="en-US" sz="2000" b="0" i="0" dirty="0" err="1">
                <a:solidFill>
                  <a:srgbClr val="000000"/>
                </a:solidFill>
                <a:effectLst/>
                <a:latin typeface="Roboto" panose="02000000000000000000" pitchFamily="2" charset="0"/>
              </a:rPr>
              <a:t>FlatMap</a:t>
            </a:r>
            <a:r>
              <a:rPr lang="en-US" sz="2000" b="0" i="0" dirty="0">
                <a:solidFill>
                  <a:srgbClr val="000000"/>
                </a:solidFill>
                <a:effectLst/>
                <a:latin typeface="Roboto" panose="02000000000000000000" pitchFamily="2" charset="0"/>
              </a:rPr>
              <a:t>, </a:t>
            </a:r>
            <a:r>
              <a:rPr lang="en-US" sz="2000" b="0" i="0" dirty="0" err="1">
                <a:solidFill>
                  <a:srgbClr val="000000"/>
                </a:solidFill>
                <a:effectLst/>
                <a:latin typeface="Roboto" panose="02000000000000000000" pitchFamily="2" charset="0"/>
              </a:rPr>
              <a:t>FlatMapValues</a:t>
            </a:r>
            <a:r>
              <a:rPr lang="en-US" sz="2000" b="0" i="0" dirty="0">
                <a:solidFill>
                  <a:srgbClr val="000000"/>
                </a:solidFill>
                <a:effectLst/>
                <a:latin typeface="Roboto" panose="02000000000000000000" pitchFamily="2" charset="0"/>
              </a:rPr>
              <a:t>, Foreach, </a:t>
            </a:r>
            <a:r>
              <a:rPr lang="en-US" sz="2000" b="0" i="0" dirty="0" err="1">
                <a:solidFill>
                  <a:srgbClr val="000000"/>
                </a:solidFill>
                <a:effectLst/>
                <a:latin typeface="Roboto" panose="02000000000000000000" pitchFamily="2" charset="0"/>
              </a:rPr>
              <a:t>GroupBy</a:t>
            </a:r>
            <a:r>
              <a:rPr lang="en-US" sz="2000" b="0" i="0" dirty="0">
                <a:solidFill>
                  <a:srgbClr val="000000"/>
                </a:solidFill>
                <a:effectLst/>
                <a:latin typeface="Roboto" panose="02000000000000000000" pitchFamily="2" charset="0"/>
              </a:rPr>
              <a:t>, Map etc.</a:t>
            </a:r>
          </a:p>
        </p:txBody>
      </p:sp>
    </p:spTree>
    <p:extLst>
      <p:ext uri="{BB962C8B-B14F-4D97-AF65-F5344CB8AC3E}">
        <p14:creationId xmlns:p14="http://schemas.microsoft.com/office/powerpoint/2010/main" val="1080335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6117-4847-D525-6AE8-2C5AD114C523}"/>
              </a:ext>
            </a:extLst>
          </p:cNvPr>
          <p:cNvSpPr>
            <a:spLocks noGrp="1"/>
          </p:cNvSpPr>
          <p:nvPr>
            <p:ph type="title"/>
          </p:nvPr>
        </p:nvSpPr>
        <p:spPr/>
        <p:txBody>
          <a:bodyPr/>
          <a:lstStyle/>
          <a:p>
            <a:r>
              <a:rPr lang="en-US" dirty="0"/>
              <a:t>Streams DSL</a:t>
            </a:r>
            <a:endParaRPr lang="en-IN" dirty="0"/>
          </a:p>
        </p:txBody>
      </p:sp>
      <p:sp>
        <p:nvSpPr>
          <p:cNvPr id="3" name="Content Placeholder 2">
            <a:extLst>
              <a:ext uri="{FF2B5EF4-FFF2-40B4-BE49-F238E27FC236}">
                <a16:creationId xmlns:a16="http://schemas.microsoft.com/office/drawing/2014/main" id="{9463D8F5-ED4A-3349-B104-0266BA2F3033}"/>
              </a:ext>
            </a:extLst>
          </p:cNvPr>
          <p:cNvSpPr>
            <a:spLocks noGrp="1"/>
          </p:cNvSpPr>
          <p:nvPr>
            <p:ph idx="1"/>
          </p:nvPr>
        </p:nvSpPr>
        <p:spPr/>
        <p:txBody>
          <a:bodyPr/>
          <a:lstStyle/>
          <a:p>
            <a:endParaRPr lang="en-US" dirty="0"/>
          </a:p>
          <a:p>
            <a:pPr lvl="1"/>
            <a:r>
              <a:rPr lang="en-IN" dirty="0"/>
              <a:t>Stateful transformation</a:t>
            </a:r>
          </a:p>
          <a:p>
            <a:pPr lvl="2"/>
            <a:r>
              <a:rPr lang="en-US" b="0" i="0" dirty="0">
                <a:solidFill>
                  <a:srgbClr val="000000"/>
                </a:solidFill>
                <a:effectLst/>
                <a:latin typeface="Roboto" panose="02000000000000000000" pitchFamily="2" charset="0"/>
              </a:rPr>
              <a:t>Stateful transformations depend on state for processing inputs and producing outputs and require a </a:t>
            </a:r>
            <a:r>
              <a:rPr lang="en-US" dirty="0">
                <a:solidFill>
                  <a:srgbClr val="000000"/>
                </a:solidFill>
                <a:latin typeface="Roboto" panose="02000000000000000000" pitchFamily="2" charset="0"/>
                <a:hlinkClick r:id="rId2">
                  <a:extLst>
                    <a:ext uri="{A12FA001-AC4F-418D-AE19-62706E023703}">
                      <ahyp:hlinkClr xmlns:ahyp="http://schemas.microsoft.com/office/drawing/2018/hyperlinkcolor" val="tx"/>
                    </a:ext>
                  </a:extLst>
                </a:hlinkClick>
              </a:rPr>
              <a:t>state store</a:t>
            </a:r>
            <a:r>
              <a:rPr lang="en-US" dirty="0">
                <a:solidFill>
                  <a:srgbClr val="000000"/>
                </a:solidFill>
                <a:latin typeface="Roboto" panose="02000000000000000000" pitchFamily="2" charset="0"/>
              </a:rPr>
              <a:t> associated </a:t>
            </a:r>
            <a:r>
              <a:rPr lang="en-US" b="0" i="0" dirty="0">
                <a:solidFill>
                  <a:srgbClr val="000000"/>
                </a:solidFill>
                <a:effectLst/>
                <a:latin typeface="Roboto" panose="02000000000000000000" pitchFamily="2" charset="0"/>
              </a:rPr>
              <a:t>with the stream processor. E.g., Aggregation, Joining.</a:t>
            </a:r>
          </a:p>
          <a:p>
            <a:pPr lvl="2"/>
            <a:r>
              <a:rPr lang="en-US" dirty="0">
                <a:solidFill>
                  <a:srgbClr val="000000"/>
                </a:solidFill>
                <a:latin typeface="Roboto" panose="02000000000000000000" pitchFamily="2" charset="0"/>
              </a:rPr>
              <a:t>Non-windowed aggregation/joins</a:t>
            </a:r>
          </a:p>
          <a:p>
            <a:pPr lvl="2"/>
            <a:r>
              <a:rPr lang="en-US" dirty="0">
                <a:solidFill>
                  <a:srgbClr val="000000"/>
                </a:solidFill>
                <a:latin typeface="Roboto" panose="02000000000000000000" pitchFamily="2" charset="0"/>
              </a:rPr>
              <a:t>Windowed aggregation/joins</a:t>
            </a:r>
          </a:p>
          <a:p>
            <a:pPr lvl="2"/>
            <a:endParaRPr lang="en-US" dirty="0">
              <a:solidFill>
                <a:srgbClr val="000000"/>
              </a:solidFill>
              <a:latin typeface="Roboto" panose="02000000000000000000" pitchFamily="2" charset="0"/>
            </a:endParaRPr>
          </a:p>
          <a:p>
            <a:pPr lvl="2"/>
            <a:endParaRPr lang="en-US" dirty="0">
              <a:solidFill>
                <a:srgbClr val="000000"/>
              </a:solidFill>
              <a:latin typeface="Roboto" panose="02000000000000000000" pitchFamily="2" charset="0"/>
            </a:endParaRPr>
          </a:p>
          <a:p>
            <a:pPr lvl="2"/>
            <a:endParaRPr lang="en-IN" dirty="0"/>
          </a:p>
        </p:txBody>
      </p:sp>
      <p:pic>
        <p:nvPicPr>
          <p:cNvPr id="2050" name="Picture 2">
            <a:extLst>
              <a:ext uri="{FF2B5EF4-FFF2-40B4-BE49-F238E27FC236}">
                <a16:creationId xmlns:a16="http://schemas.microsoft.com/office/drawing/2014/main" id="{93BC1DEE-2C06-00C1-4869-2F5323D3E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1" y="4428065"/>
            <a:ext cx="2916750" cy="227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609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BA4C-5DC0-B5BB-9E6C-423D9B763B74}"/>
              </a:ext>
            </a:extLst>
          </p:cNvPr>
          <p:cNvSpPr>
            <a:spLocks noGrp="1"/>
          </p:cNvSpPr>
          <p:nvPr>
            <p:ph type="title"/>
          </p:nvPr>
        </p:nvSpPr>
        <p:spPr/>
        <p:txBody>
          <a:bodyPr/>
          <a:lstStyle/>
          <a:p>
            <a:r>
              <a:rPr lang="en-US" dirty="0"/>
              <a:t>Streams DSL</a:t>
            </a:r>
            <a:endParaRPr lang="en-IN" dirty="0"/>
          </a:p>
        </p:txBody>
      </p:sp>
      <p:sp>
        <p:nvSpPr>
          <p:cNvPr id="3" name="Content Placeholder 2">
            <a:extLst>
              <a:ext uri="{FF2B5EF4-FFF2-40B4-BE49-F238E27FC236}">
                <a16:creationId xmlns:a16="http://schemas.microsoft.com/office/drawing/2014/main" id="{CE280944-D9D5-DA79-1EB6-B9DB052CD7C0}"/>
              </a:ext>
            </a:extLst>
          </p:cNvPr>
          <p:cNvSpPr>
            <a:spLocks noGrp="1"/>
          </p:cNvSpPr>
          <p:nvPr>
            <p:ph idx="1"/>
          </p:nvPr>
        </p:nvSpPr>
        <p:spPr/>
        <p:txBody>
          <a:bodyPr>
            <a:normAutofit/>
          </a:bodyPr>
          <a:lstStyle/>
          <a:p>
            <a:endParaRPr lang="en-US" b="0" i="0" dirty="0">
              <a:solidFill>
                <a:srgbClr val="000000"/>
              </a:solidFill>
              <a:effectLst/>
              <a:latin typeface="Roboto" panose="02000000000000000000" pitchFamily="2" charset="0"/>
            </a:endParaRPr>
          </a:p>
          <a:p>
            <a:r>
              <a:rPr lang="en-US" dirty="0"/>
              <a:t>Aggregation</a:t>
            </a:r>
            <a:endParaRPr lang="en-US" b="0" i="0" dirty="0">
              <a:solidFill>
                <a:srgbClr val="000000"/>
              </a:solidFill>
              <a:effectLst/>
              <a:latin typeface="Roboto" panose="02000000000000000000" pitchFamily="2" charset="0"/>
            </a:endParaRPr>
          </a:p>
          <a:p>
            <a:pPr lvl="1"/>
            <a:r>
              <a:rPr lang="en-US" sz="2000" dirty="0">
                <a:solidFill>
                  <a:srgbClr val="000000"/>
                </a:solidFill>
                <a:latin typeface="Roboto" panose="02000000000000000000" pitchFamily="2" charset="0"/>
              </a:rPr>
              <a:t>key-based operations, which means that they always operate over records (notably record values) of the same key</a:t>
            </a:r>
          </a:p>
          <a:p>
            <a:pPr lvl="1"/>
            <a:r>
              <a:rPr lang="en-US" sz="2000" dirty="0">
                <a:solidFill>
                  <a:srgbClr val="000000"/>
                </a:solidFill>
                <a:latin typeface="Roboto" panose="02000000000000000000" pitchFamily="2" charset="0"/>
              </a:rPr>
              <a:t>aggregations on </a:t>
            </a:r>
            <a:r>
              <a:rPr lang="en-US" sz="2000" dirty="0">
                <a:solidFill>
                  <a:srgbClr val="000000"/>
                </a:solidFill>
                <a:latin typeface="Roboto" panose="02000000000000000000" pitchFamily="2" charset="0"/>
                <a:hlinkClick r:id="rId2">
                  <a:extLst>
                    <a:ext uri="{A12FA001-AC4F-418D-AE19-62706E023703}">
                      <ahyp:hlinkClr xmlns:ahyp="http://schemas.microsoft.com/office/drawing/2018/hyperlinkcolor" val="tx"/>
                    </a:ext>
                  </a:extLst>
                </a:hlinkClick>
              </a:rPr>
              <a:t>windowed</a:t>
            </a:r>
            <a:r>
              <a:rPr lang="en-US" sz="2000" dirty="0">
                <a:solidFill>
                  <a:srgbClr val="000000"/>
                </a:solidFill>
                <a:latin typeface="Roboto" panose="02000000000000000000" pitchFamily="2" charset="0"/>
              </a:rPr>
              <a:t> or non-windowed data</a:t>
            </a:r>
          </a:p>
          <a:p>
            <a:pPr marL="228600" lvl="1">
              <a:spcBef>
                <a:spcPts val="1000"/>
              </a:spcBef>
            </a:pPr>
            <a:r>
              <a:rPr lang="en-US" sz="2800" dirty="0"/>
              <a:t>Joining</a:t>
            </a:r>
          </a:p>
          <a:p>
            <a:pPr marL="685800" lvl="2">
              <a:spcBef>
                <a:spcPts val="1000"/>
              </a:spcBef>
            </a:pPr>
            <a:r>
              <a:rPr lang="en-US" sz="2000" b="0" i="0" dirty="0">
                <a:solidFill>
                  <a:srgbClr val="000000"/>
                </a:solidFill>
                <a:effectLst/>
                <a:latin typeface="Roboto" panose="02000000000000000000" pitchFamily="2" charset="0"/>
              </a:rPr>
              <a:t>Streams and tables can also be joined. Many stream processing applications in practice are coded as streaming joins. For example, applications backing an online shop (stream joins instead of DB lookup are faster)</a:t>
            </a:r>
          </a:p>
          <a:p>
            <a:pPr marL="685800" lvl="2">
              <a:spcBef>
                <a:spcPts val="1000"/>
              </a:spcBef>
            </a:pPr>
            <a:r>
              <a:rPr lang="en-US" sz="2000" b="0" i="0" dirty="0">
                <a:solidFill>
                  <a:srgbClr val="000000"/>
                </a:solidFill>
                <a:effectLst/>
                <a:latin typeface="Roboto" panose="02000000000000000000" pitchFamily="2" charset="0"/>
              </a:rPr>
              <a:t>Depending on the operands, joins are either </a:t>
            </a:r>
            <a:r>
              <a:rPr lang="en-US" dirty="0">
                <a:solidFill>
                  <a:srgbClr val="000000"/>
                </a:solidFill>
                <a:latin typeface="Roboto" panose="02000000000000000000" pitchFamily="2" charset="0"/>
                <a:hlinkClick r:id="rId2">
                  <a:extLst>
                    <a:ext uri="{A12FA001-AC4F-418D-AE19-62706E023703}">
                      <ahyp:hlinkClr xmlns:ahyp="http://schemas.microsoft.com/office/drawing/2018/hyperlinkcolor" val="tx"/>
                    </a:ext>
                  </a:extLst>
                </a:hlinkClick>
              </a:rPr>
              <a:t>windowed</a:t>
            </a:r>
            <a:r>
              <a:rPr lang="en-US" dirty="0">
                <a:solidFill>
                  <a:srgbClr val="000000"/>
                </a:solidFill>
                <a:latin typeface="Roboto" panose="02000000000000000000" pitchFamily="2" charset="0"/>
              </a:rPr>
              <a:t> joins or non-windowed </a:t>
            </a:r>
            <a:r>
              <a:rPr lang="en-US" sz="2000" b="0" i="0" dirty="0">
                <a:solidFill>
                  <a:srgbClr val="000000"/>
                </a:solidFill>
                <a:effectLst/>
                <a:latin typeface="Roboto" panose="02000000000000000000" pitchFamily="2" charset="0"/>
              </a:rPr>
              <a:t>joins.</a:t>
            </a:r>
          </a:p>
          <a:p>
            <a:pPr marL="685800" lvl="2">
              <a:spcBef>
                <a:spcPts val="1000"/>
              </a:spcBef>
            </a:pPr>
            <a:r>
              <a:rPr lang="en-US" sz="2000" b="0" i="0" dirty="0">
                <a:solidFill>
                  <a:srgbClr val="000000"/>
                </a:solidFill>
                <a:effectLst/>
                <a:latin typeface="Roboto" panose="02000000000000000000" pitchFamily="2" charset="0"/>
              </a:rPr>
              <a:t>For </a:t>
            </a:r>
            <a:r>
              <a:rPr lang="en-US" sz="2000" b="0" i="0" dirty="0" err="1">
                <a:solidFill>
                  <a:srgbClr val="000000"/>
                </a:solidFill>
                <a:effectLst/>
                <a:latin typeface="Roboto" panose="02000000000000000000" pitchFamily="2" charset="0"/>
              </a:rPr>
              <a:t>equi</a:t>
            </a:r>
            <a:r>
              <a:rPr lang="en-US" sz="2000" b="0" i="0" dirty="0">
                <a:solidFill>
                  <a:srgbClr val="000000"/>
                </a:solidFill>
                <a:effectLst/>
                <a:latin typeface="Roboto" panose="02000000000000000000" pitchFamily="2" charset="0"/>
              </a:rPr>
              <a:t>-joins, input data must be co-partitioned when joining.  </a:t>
            </a:r>
            <a:r>
              <a:rPr lang="en-US" dirty="0">
                <a:solidFill>
                  <a:srgbClr val="000000"/>
                </a:solidFill>
                <a:latin typeface="Roboto" panose="02000000000000000000" pitchFamily="2" charset="0"/>
              </a:rPr>
              <a:t>Co-partitioning is not required when performing </a:t>
            </a:r>
            <a:r>
              <a:rPr lang="en-US" dirty="0" err="1">
                <a:solidFill>
                  <a:srgbClr val="000000"/>
                </a:solidFill>
                <a:latin typeface="Roboto" panose="02000000000000000000" pitchFamily="2" charset="0"/>
                <a:hlinkClick r:id="rId3">
                  <a:extLst>
                    <a:ext uri="{A12FA001-AC4F-418D-AE19-62706E023703}">
                      <ahyp:hlinkClr xmlns:ahyp="http://schemas.microsoft.com/office/drawing/2018/hyperlinkcolor" val="tx"/>
                    </a:ext>
                  </a:extLst>
                </a:hlinkClick>
              </a:rPr>
              <a:t>KTable-KTable</a:t>
            </a:r>
            <a:r>
              <a:rPr lang="en-US" dirty="0">
                <a:solidFill>
                  <a:srgbClr val="000000"/>
                </a:solidFill>
                <a:latin typeface="Roboto" panose="02000000000000000000" pitchFamily="2" charset="0"/>
                <a:hlinkClick r:id="rId3">
                  <a:extLst>
                    <a:ext uri="{A12FA001-AC4F-418D-AE19-62706E023703}">
                      <ahyp:hlinkClr xmlns:ahyp="http://schemas.microsoft.com/office/drawing/2018/hyperlinkcolor" val="tx"/>
                    </a:ext>
                  </a:extLst>
                </a:hlinkClick>
              </a:rPr>
              <a:t> Foreign-Key joins</a:t>
            </a:r>
            <a:r>
              <a:rPr lang="en-US" dirty="0">
                <a:solidFill>
                  <a:srgbClr val="000000"/>
                </a:solidFill>
                <a:latin typeface="Roboto" panose="02000000000000000000" pitchFamily="2" charset="0"/>
              </a:rPr>
              <a:t> and </a:t>
            </a:r>
            <a:r>
              <a:rPr lang="en-US" dirty="0">
                <a:solidFill>
                  <a:srgbClr val="000000"/>
                </a:solidFill>
                <a:latin typeface="Roboto" panose="02000000000000000000" pitchFamily="2" charset="0"/>
                <a:hlinkClick r:id="rId4">
                  <a:extLst>
                    <a:ext uri="{A12FA001-AC4F-418D-AE19-62706E023703}">
                      <ahyp:hlinkClr xmlns:ahyp="http://schemas.microsoft.com/office/drawing/2018/hyperlinkcolor" val="tx"/>
                    </a:ext>
                  </a:extLst>
                </a:hlinkClick>
              </a:rPr>
              <a:t>Global </a:t>
            </a:r>
            <a:r>
              <a:rPr lang="en-US" dirty="0" err="1">
                <a:solidFill>
                  <a:srgbClr val="000000"/>
                </a:solidFill>
                <a:latin typeface="Roboto" panose="02000000000000000000" pitchFamily="2" charset="0"/>
                <a:hlinkClick r:id="rId4">
                  <a:extLst>
                    <a:ext uri="{A12FA001-AC4F-418D-AE19-62706E023703}">
                      <ahyp:hlinkClr xmlns:ahyp="http://schemas.microsoft.com/office/drawing/2018/hyperlinkcolor" val="tx"/>
                    </a:ext>
                  </a:extLst>
                </a:hlinkClick>
              </a:rPr>
              <a:t>KTable</a:t>
            </a:r>
            <a:r>
              <a:rPr lang="en-US" dirty="0">
                <a:solidFill>
                  <a:srgbClr val="000000"/>
                </a:solidFill>
                <a:latin typeface="Roboto" panose="02000000000000000000" pitchFamily="2" charset="0"/>
                <a:hlinkClick r:id="rId4">
                  <a:extLst>
                    <a:ext uri="{A12FA001-AC4F-418D-AE19-62706E023703}">
                      <ahyp:hlinkClr xmlns:ahyp="http://schemas.microsoft.com/office/drawing/2018/hyperlinkcolor" val="tx"/>
                    </a:ext>
                  </a:extLst>
                </a:hlinkClick>
              </a:rPr>
              <a:t> joins</a:t>
            </a:r>
            <a:r>
              <a:rPr lang="en-US" dirty="0">
                <a:solidFill>
                  <a:srgbClr val="000000"/>
                </a:solidFill>
                <a:latin typeface="Roboto" panose="02000000000000000000" pitchFamily="2" charset="0"/>
              </a:rPr>
              <a:t>.</a:t>
            </a:r>
            <a:endParaRPr lang="en-IN" dirty="0">
              <a:solidFill>
                <a:srgbClr val="000000"/>
              </a:solidFill>
              <a:latin typeface="Roboto" panose="02000000000000000000" pitchFamily="2" charset="0"/>
            </a:endParaRPr>
          </a:p>
        </p:txBody>
      </p:sp>
    </p:spTree>
    <p:extLst>
      <p:ext uri="{BB962C8B-B14F-4D97-AF65-F5344CB8AC3E}">
        <p14:creationId xmlns:p14="http://schemas.microsoft.com/office/powerpoint/2010/main" val="2446066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281A-697C-4B19-3357-3BA1F65AA43B}"/>
              </a:ext>
            </a:extLst>
          </p:cNvPr>
          <p:cNvSpPr>
            <a:spLocks noGrp="1"/>
          </p:cNvSpPr>
          <p:nvPr>
            <p:ph type="title"/>
          </p:nvPr>
        </p:nvSpPr>
        <p:spPr/>
        <p:txBody>
          <a:bodyPr/>
          <a:lstStyle/>
          <a:p>
            <a:r>
              <a:rPr lang="en-US" dirty="0"/>
              <a:t>Joins</a:t>
            </a:r>
            <a:endParaRPr lang="en-IN" dirty="0"/>
          </a:p>
        </p:txBody>
      </p:sp>
      <p:graphicFrame>
        <p:nvGraphicFramePr>
          <p:cNvPr id="4" name="Table 3">
            <a:extLst>
              <a:ext uri="{FF2B5EF4-FFF2-40B4-BE49-F238E27FC236}">
                <a16:creationId xmlns:a16="http://schemas.microsoft.com/office/drawing/2014/main" id="{691ED320-974D-CF61-1A3E-01FE433FA45A}"/>
              </a:ext>
            </a:extLst>
          </p:cNvPr>
          <p:cNvGraphicFramePr>
            <a:graphicFrameLocks noGrp="1"/>
          </p:cNvGraphicFramePr>
          <p:nvPr>
            <p:extLst>
              <p:ext uri="{D42A27DB-BD31-4B8C-83A1-F6EECF244321}">
                <p14:modId xmlns:p14="http://schemas.microsoft.com/office/powerpoint/2010/main" val="752432963"/>
              </p:ext>
            </p:extLst>
          </p:nvPr>
        </p:nvGraphicFramePr>
        <p:xfrm>
          <a:off x="2083695" y="1752980"/>
          <a:ext cx="7702875" cy="5063894"/>
        </p:xfrm>
        <a:graphic>
          <a:graphicData uri="http://schemas.openxmlformats.org/drawingml/2006/table">
            <a:tbl>
              <a:tblPr/>
              <a:tblGrid>
                <a:gridCol w="1540575">
                  <a:extLst>
                    <a:ext uri="{9D8B030D-6E8A-4147-A177-3AD203B41FA5}">
                      <a16:colId xmlns:a16="http://schemas.microsoft.com/office/drawing/2014/main" val="4153562132"/>
                    </a:ext>
                  </a:extLst>
                </a:gridCol>
                <a:gridCol w="1540575">
                  <a:extLst>
                    <a:ext uri="{9D8B030D-6E8A-4147-A177-3AD203B41FA5}">
                      <a16:colId xmlns:a16="http://schemas.microsoft.com/office/drawing/2014/main" val="4262882451"/>
                    </a:ext>
                  </a:extLst>
                </a:gridCol>
                <a:gridCol w="1540575">
                  <a:extLst>
                    <a:ext uri="{9D8B030D-6E8A-4147-A177-3AD203B41FA5}">
                      <a16:colId xmlns:a16="http://schemas.microsoft.com/office/drawing/2014/main" val="3173166580"/>
                    </a:ext>
                  </a:extLst>
                </a:gridCol>
                <a:gridCol w="1540575">
                  <a:extLst>
                    <a:ext uri="{9D8B030D-6E8A-4147-A177-3AD203B41FA5}">
                      <a16:colId xmlns:a16="http://schemas.microsoft.com/office/drawing/2014/main" val="2379173921"/>
                    </a:ext>
                  </a:extLst>
                </a:gridCol>
                <a:gridCol w="1540575">
                  <a:extLst>
                    <a:ext uri="{9D8B030D-6E8A-4147-A177-3AD203B41FA5}">
                      <a16:colId xmlns:a16="http://schemas.microsoft.com/office/drawing/2014/main" val="135269432"/>
                    </a:ext>
                  </a:extLst>
                </a:gridCol>
              </a:tblGrid>
              <a:tr h="292341">
                <a:tc>
                  <a:txBody>
                    <a:bodyPr/>
                    <a:lstStyle/>
                    <a:p>
                      <a:pPr algn="l"/>
                      <a:r>
                        <a:rPr lang="en-IN" sz="1500">
                          <a:effectLst/>
                        </a:rPr>
                        <a:t>Join operands</a:t>
                      </a:r>
                    </a:p>
                  </a:txBody>
                  <a:tcPr marL="125761" marR="125761" marT="62881" marB="6288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CCCCCC"/>
                    </a:solidFill>
                  </a:tcPr>
                </a:tc>
                <a:tc>
                  <a:txBody>
                    <a:bodyPr/>
                    <a:lstStyle/>
                    <a:p>
                      <a:pPr algn="l"/>
                      <a:r>
                        <a:rPr lang="en-IN" sz="1500">
                          <a:effectLst/>
                        </a:rPr>
                        <a:t>Type</a:t>
                      </a:r>
                    </a:p>
                  </a:txBody>
                  <a:tcPr marL="125761" marR="125761" marT="62881" marB="6288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CCCCCC"/>
                    </a:solidFill>
                  </a:tcPr>
                </a:tc>
                <a:tc>
                  <a:txBody>
                    <a:bodyPr/>
                    <a:lstStyle/>
                    <a:p>
                      <a:pPr algn="l"/>
                      <a:r>
                        <a:rPr lang="en-IN" sz="1500">
                          <a:effectLst/>
                        </a:rPr>
                        <a:t>(INNER) JOIN</a:t>
                      </a:r>
                    </a:p>
                  </a:txBody>
                  <a:tcPr marL="125761" marR="125761" marT="62881" marB="6288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CCCCCC"/>
                    </a:solidFill>
                  </a:tcPr>
                </a:tc>
                <a:tc>
                  <a:txBody>
                    <a:bodyPr/>
                    <a:lstStyle/>
                    <a:p>
                      <a:pPr algn="l"/>
                      <a:r>
                        <a:rPr lang="en-IN" sz="1500">
                          <a:effectLst/>
                        </a:rPr>
                        <a:t>LEFT JOIN</a:t>
                      </a:r>
                    </a:p>
                  </a:txBody>
                  <a:tcPr marL="125761" marR="125761" marT="62881" marB="6288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CCCCCC"/>
                    </a:solidFill>
                  </a:tcPr>
                </a:tc>
                <a:tc>
                  <a:txBody>
                    <a:bodyPr/>
                    <a:lstStyle/>
                    <a:p>
                      <a:pPr algn="l"/>
                      <a:r>
                        <a:rPr lang="en-IN" sz="1500">
                          <a:effectLst/>
                        </a:rPr>
                        <a:t>OUTER JOIN</a:t>
                      </a:r>
                    </a:p>
                  </a:txBody>
                  <a:tcPr marL="125761" marR="125761" marT="62881" marB="6288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CCCCCC"/>
                    </a:solidFill>
                  </a:tcPr>
                </a:tc>
                <a:extLst>
                  <a:ext uri="{0D108BD9-81ED-4DB2-BD59-A6C34878D82A}">
                    <a16:rowId xmlns:a16="http://schemas.microsoft.com/office/drawing/2014/main" val="1612518308"/>
                  </a:ext>
                </a:extLst>
              </a:tr>
              <a:tr h="584680">
                <a:tc>
                  <a:txBody>
                    <a:bodyPr/>
                    <a:lstStyle/>
                    <a:p>
                      <a:r>
                        <a:rPr lang="en-IN" sz="1500">
                          <a:effectLst/>
                        </a:rPr>
                        <a:t>KStream-to-KStream</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Windowed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764766093"/>
                  </a:ext>
                </a:extLst>
              </a:tr>
              <a:tr h="584680">
                <a:tc>
                  <a:txBody>
                    <a:bodyPr/>
                    <a:lstStyle/>
                    <a:p>
                      <a:r>
                        <a:rPr lang="en-IN" sz="1500">
                          <a:effectLst/>
                        </a:rPr>
                        <a:t>KTable-to-KTable</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a:effectLst/>
                        </a:rPr>
                        <a:t>Non-windowed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extLst>
                  <a:ext uri="{0D108BD9-81ED-4DB2-BD59-A6C34878D82A}">
                    <a16:rowId xmlns:a16="http://schemas.microsoft.com/office/drawing/2014/main" val="1619272700"/>
                  </a:ext>
                </a:extLst>
              </a:tr>
              <a:tr h="773269">
                <a:tc>
                  <a:txBody>
                    <a:bodyPr/>
                    <a:lstStyle/>
                    <a:p>
                      <a:r>
                        <a:rPr lang="en-IN" sz="1500">
                          <a:effectLst/>
                        </a:rPr>
                        <a:t>KTable-to-KTable Foreign-Key Join</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Non-windowed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Not 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4027506813"/>
                  </a:ext>
                </a:extLst>
              </a:tr>
              <a:tr h="584680">
                <a:tc>
                  <a:txBody>
                    <a:bodyPr/>
                    <a:lstStyle/>
                    <a:p>
                      <a:r>
                        <a:rPr lang="en-IN" sz="1500">
                          <a:effectLst/>
                        </a:rPr>
                        <a:t>KStream-to-KTable</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a:effectLst/>
                        </a:rPr>
                        <a:t>Non-windowed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a:effectLst/>
                        </a:rPr>
                        <a:t>Not 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extLst>
                  <a:ext uri="{0D108BD9-81ED-4DB2-BD59-A6C34878D82A}">
                    <a16:rowId xmlns:a16="http://schemas.microsoft.com/office/drawing/2014/main" val="255992043"/>
                  </a:ext>
                </a:extLst>
              </a:tr>
              <a:tr h="584680">
                <a:tc>
                  <a:txBody>
                    <a:bodyPr/>
                    <a:lstStyle/>
                    <a:p>
                      <a:r>
                        <a:rPr lang="en-IN" sz="1500">
                          <a:effectLst/>
                        </a:rPr>
                        <a:t>KStream-to-GlobalKTable</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Non-windowed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r>
                        <a:rPr lang="en-IN" sz="1500">
                          <a:effectLst/>
                        </a:rPr>
                        <a:t>Not 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145630562"/>
                  </a:ext>
                </a:extLst>
              </a:tr>
              <a:tr h="584680">
                <a:tc>
                  <a:txBody>
                    <a:bodyPr/>
                    <a:lstStyle/>
                    <a:p>
                      <a:r>
                        <a:rPr lang="en-IN" sz="1500">
                          <a:effectLst/>
                        </a:rPr>
                        <a:t>KTable-to-GlobalKTable</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a:effectLst/>
                        </a:rPr>
                        <a:t>N/A</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a:effectLst/>
                        </a:rPr>
                        <a:t>Not 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a:effectLst/>
                        </a:rPr>
                        <a:t>Not 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tc>
                  <a:txBody>
                    <a:bodyPr/>
                    <a:lstStyle/>
                    <a:p>
                      <a:r>
                        <a:rPr lang="en-IN" sz="1500" dirty="0">
                          <a:effectLst/>
                        </a:rPr>
                        <a:t>Not Supported</a:t>
                      </a:r>
                    </a:p>
                  </a:txBody>
                  <a:tcPr marL="125761" marR="125761" marT="125761" marB="125761"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2F2F2"/>
                    </a:solidFill>
                  </a:tcPr>
                </a:tc>
                <a:extLst>
                  <a:ext uri="{0D108BD9-81ED-4DB2-BD59-A6C34878D82A}">
                    <a16:rowId xmlns:a16="http://schemas.microsoft.com/office/drawing/2014/main" val="157001216"/>
                  </a:ext>
                </a:extLst>
              </a:tr>
            </a:tbl>
          </a:graphicData>
        </a:graphic>
      </p:graphicFrame>
    </p:spTree>
    <p:extLst>
      <p:ext uri="{BB962C8B-B14F-4D97-AF65-F5344CB8AC3E}">
        <p14:creationId xmlns:p14="http://schemas.microsoft.com/office/powerpoint/2010/main" val="260676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EF582D-1D8D-18B9-5434-0E21A709A873}"/>
              </a:ext>
            </a:extLst>
          </p:cNvPr>
          <p:cNvSpPr txBox="1"/>
          <p:nvPr/>
        </p:nvSpPr>
        <p:spPr>
          <a:xfrm>
            <a:off x="1439333" y="1532467"/>
            <a:ext cx="3564467" cy="369332"/>
          </a:xfrm>
          <a:prstGeom prst="rect">
            <a:avLst/>
          </a:prstGeom>
          <a:noFill/>
        </p:spPr>
        <p:txBody>
          <a:bodyPr wrap="square" rtlCol="0">
            <a:spAutoFit/>
          </a:bodyPr>
          <a:lstStyle/>
          <a:p>
            <a:r>
              <a:rPr lang="en-US" dirty="0"/>
              <a:t>Confluent cluster architecture </a:t>
            </a:r>
            <a:endParaRPr lang="en-IN" dirty="0"/>
          </a:p>
        </p:txBody>
      </p:sp>
      <p:sp>
        <p:nvSpPr>
          <p:cNvPr id="5" name="TextBox 4">
            <a:extLst>
              <a:ext uri="{FF2B5EF4-FFF2-40B4-BE49-F238E27FC236}">
                <a16:creationId xmlns:a16="http://schemas.microsoft.com/office/drawing/2014/main" id="{A1C06753-FC16-E1E0-A347-357D6C80ACE8}"/>
              </a:ext>
            </a:extLst>
          </p:cNvPr>
          <p:cNvSpPr txBox="1"/>
          <p:nvPr/>
        </p:nvSpPr>
        <p:spPr>
          <a:xfrm>
            <a:off x="1540933" y="2455333"/>
            <a:ext cx="10210800" cy="923330"/>
          </a:xfrm>
          <a:prstGeom prst="rect">
            <a:avLst/>
          </a:prstGeom>
          <a:noFill/>
        </p:spPr>
        <p:txBody>
          <a:bodyPr wrap="square" rtlCol="0">
            <a:spAutoFit/>
          </a:bodyPr>
          <a:lstStyle/>
          <a:p>
            <a:r>
              <a:rPr lang="en-IN" dirty="0">
                <a:hlinkClick r:id="rId2"/>
              </a:rPr>
              <a:t>https://richiebachala.medium.com/11-steps-for-understanding-confluent-kafka-for-data-engineers-47ab9a398bed</a:t>
            </a:r>
            <a:endParaRPr lang="en-IN" dirty="0"/>
          </a:p>
          <a:p>
            <a:endParaRPr lang="en-IN" dirty="0"/>
          </a:p>
        </p:txBody>
      </p:sp>
    </p:spTree>
    <p:extLst>
      <p:ext uri="{BB962C8B-B14F-4D97-AF65-F5344CB8AC3E}">
        <p14:creationId xmlns:p14="http://schemas.microsoft.com/office/powerpoint/2010/main" val="1771392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E895-031B-EA51-89DA-CB3E7BCA5462}"/>
              </a:ext>
            </a:extLst>
          </p:cNvPr>
          <p:cNvSpPr>
            <a:spLocks noGrp="1"/>
          </p:cNvSpPr>
          <p:nvPr>
            <p:ph type="title"/>
          </p:nvPr>
        </p:nvSpPr>
        <p:spPr/>
        <p:txBody>
          <a:bodyPr/>
          <a:lstStyle/>
          <a:p>
            <a:r>
              <a:rPr lang="en-US" dirty="0"/>
              <a:t>Stateful and stateless</a:t>
            </a:r>
            <a:endParaRPr lang="en-IN" dirty="0"/>
          </a:p>
        </p:txBody>
      </p:sp>
      <p:pic>
        <p:nvPicPr>
          <p:cNvPr id="1026" name="Picture 2">
            <a:extLst>
              <a:ext uri="{FF2B5EF4-FFF2-40B4-BE49-F238E27FC236}">
                <a16:creationId xmlns:a16="http://schemas.microsoft.com/office/drawing/2014/main" id="{18F5C022-C6EC-08DA-D02C-CC978FC6E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353" y="1808163"/>
            <a:ext cx="6148684" cy="468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347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C22F-982E-0B94-2397-5C45A16716C2}"/>
              </a:ext>
            </a:extLst>
          </p:cNvPr>
          <p:cNvSpPr>
            <a:spLocks noGrp="1"/>
          </p:cNvSpPr>
          <p:nvPr>
            <p:ph type="title"/>
          </p:nvPr>
        </p:nvSpPr>
        <p:spPr/>
        <p:txBody>
          <a:bodyPr/>
          <a:lstStyle/>
          <a:p>
            <a:r>
              <a:rPr lang="en-US" dirty="0"/>
              <a:t>Windows</a:t>
            </a:r>
            <a:endParaRPr lang="en-IN" dirty="0"/>
          </a:p>
        </p:txBody>
      </p:sp>
      <p:sp>
        <p:nvSpPr>
          <p:cNvPr id="3" name="Content Placeholder 2">
            <a:extLst>
              <a:ext uri="{FF2B5EF4-FFF2-40B4-BE49-F238E27FC236}">
                <a16:creationId xmlns:a16="http://schemas.microsoft.com/office/drawing/2014/main" id="{D48BD7C8-7B75-77D0-66B6-ECAECBC6FC82}"/>
              </a:ext>
            </a:extLst>
          </p:cNvPr>
          <p:cNvSpPr>
            <a:spLocks noGrp="1"/>
          </p:cNvSpPr>
          <p:nvPr>
            <p:ph idx="1"/>
          </p:nvPr>
        </p:nvSpPr>
        <p:spPr/>
        <p:txBody>
          <a:bodyPr/>
          <a:lstStyle/>
          <a:p>
            <a:r>
              <a:rPr lang="en-US" dirty="0"/>
              <a:t>Hopping window</a:t>
            </a:r>
          </a:p>
          <a:p>
            <a:endParaRPr lang="en-IN" dirty="0"/>
          </a:p>
        </p:txBody>
      </p:sp>
      <p:pic>
        <p:nvPicPr>
          <p:cNvPr id="5122" name="Picture 2">
            <a:extLst>
              <a:ext uri="{FF2B5EF4-FFF2-40B4-BE49-F238E27FC236}">
                <a16:creationId xmlns:a16="http://schemas.microsoft.com/office/drawing/2014/main" id="{C9F89759-D8BF-253C-79EC-3E4C2F9BE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217" y="2455334"/>
            <a:ext cx="6691313" cy="4224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321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44ACE-21B1-1475-CF32-E6BC0AA8D2BA}"/>
              </a:ext>
            </a:extLst>
          </p:cNvPr>
          <p:cNvSpPr>
            <a:spLocks noGrp="1"/>
          </p:cNvSpPr>
          <p:nvPr>
            <p:ph type="title"/>
          </p:nvPr>
        </p:nvSpPr>
        <p:spPr/>
        <p:txBody>
          <a:bodyPr/>
          <a:lstStyle/>
          <a:p>
            <a:r>
              <a:rPr lang="en-US" dirty="0"/>
              <a:t>Windows</a:t>
            </a:r>
            <a:endParaRPr lang="en-IN" dirty="0"/>
          </a:p>
        </p:txBody>
      </p:sp>
      <p:sp>
        <p:nvSpPr>
          <p:cNvPr id="3" name="Content Placeholder 2">
            <a:extLst>
              <a:ext uri="{FF2B5EF4-FFF2-40B4-BE49-F238E27FC236}">
                <a16:creationId xmlns:a16="http://schemas.microsoft.com/office/drawing/2014/main" id="{B6D629C6-A575-F63D-B7A2-AF4032D646A0}"/>
              </a:ext>
            </a:extLst>
          </p:cNvPr>
          <p:cNvSpPr>
            <a:spLocks noGrp="1"/>
          </p:cNvSpPr>
          <p:nvPr>
            <p:ph idx="1"/>
          </p:nvPr>
        </p:nvSpPr>
        <p:spPr/>
        <p:txBody>
          <a:bodyPr/>
          <a:lstStyle/>
          <a:p>
            <a:r>
              <a:rPr lang="en-US" dirty="0"/>
              <a:t>Tumbling windows</a:t>
            </a:r>
            <a:endParaRPr lang="en-IN" dirty="0"/>
          </a:p>
        </p:txBody>
      </p:sp>
      <p:pic>
        <p:nvPicPr>
          <p:cNvPr id="6146" name="Picture 2">
            <a:extLst>
              <a:ext uri="{FF2B5EF4-FFF2-40B4-BE49-F238E27FC236}">
                <a16:creationId xmlns:a16="http://schemas.microsoft.com/office/drawing/2014/main" id="{A70C347A-2128-E799-09BE-3F8FC9387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975" y="2538413"/>
            <a:ext cx="725805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968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8CC5-B933-7C78-9004-FEABE6C36F88}"/>
              </a:ext>
            </a:extLst>
          </p:cNvPr>
          <p:cNvSpPr>
            <a:spLocks noGrp="1"/>
          </p:cNvSpPr>
          <p:nvPr>
            <p:ph type="title"/>
          </p:nvPr>
        </p:nvSpPr>
        <p:spPr/>
        <p:txBody>
          <a:bodyPr/>
          <a:lstStyle/>
          <a:p>
            <a:r>
              <a:rPr lang="en-US" dirty="0"/>
              <a:t>Windows</a:t>
            </a:r>
            <a:endParaRPr lang="en-IN" dirty="0"/>
          </a:p>
        </p:txBody>
      </p:sp>
      <p:sp>
        <p:nvSpPr>
          <p:cNvPr id="3" name="Content Placeholder 2">
            <a:extLst>
              <a:ext uri="{FF2B5EF4-FFF2-40B4-BE49-F238E27FC236}">
                <a16:creationId xmlns:a16="http://schemas.microsoft.com/office/drawing/2014/main" id="{E35CADCD-78E1-A0C1-D542-6C4D8FFA3D97}"/>
              </a:ext>
            </a:extLst>
          </p:cNvPr>
          <p:cNvSpPr>
            <a:spLocks noGrp="1"/>
          </p:cNvSpPr>
          <p:nvPr>
            <p:ph idx="1"/>
          </p:nvPr>
        </p:nvSpPr>
        <p:spPr/>
        <p:txBody>
          <a:bodyPr/>
          <a:lstStyle/>
          <a:p>
            <a:r>
              <a:rPr lang="en-US" dirty="0"/>
              <a:t>Sliding window (works on difference b/w record timestamp)</a:t>
            </a:r>
          </a:p>
          <a:p>
            <a:endParaRPr lang="en-IN" dirty="0"/>
          </a:p>
        </p:txBody>
      </p:sp>
      <p:pic>
        <p:nvPicPr>
          <p:cNvPr id="7170" name="Picture 2">
            <a:extLst>
              <a:ext uri="{FF2B5EF4-FFF2-40B4-BE49-F238E27FC236}">
                <a16:creationId xmlns:a16="http://schemas.microsoft.com/office/drawing/2014/main" id="{72C11429-6E38-F77D-D4A5-2397D8722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963" y="2794000"/>
            <a:ext cx="7458075" cy="329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73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CD42-6AA4-DDAC-016A-CD2AC48F2BF9}"/>
              </a:ext>
            </a:extLst>
          </p:cNvPr>
          <p:cNvSpPr>
            <a:spLocks noGrp="1"/>
          </p:cNvSpPr>
          <p:nvPr>
            <p:ph type="title"/>
          </p:nvPr>
        </p:nvSpPr>
        <p:spPr/>
        <p:txBody>
          <a:bodyPr/>
          <a:lstStyle/>
          <a:p>
            <a:r>
              <a:rPr lang="en-US" dirty="0"/>
              <a:t>Windows</a:t>
            </a:r>
            <a:endParaRPr lang="en-IN" dirty="0"/>
          </a:p>
        </p:txBody>
      </p:sp>
      <p:sp>
        <p:nvSpPr>
          <p:cNvPr id="3" name="Content Placeholder 2">
            <a:extLst>
              <a:ext uri="{FF2B5EF4-FFF2-40B4-BE49-F238E27FC236}">
                <a16:creationId xmlns:a16="http://schemas.microsoft.com/office/drawing/2014/main" id="{C0D694CB-CDD9-C9C2-F522-4E1F51F14548}"/>
              </a:ext>
            </a:extLst>
          </p:cNvPr>
          <p:cNvSpPr>
            <a:spLocks noGrp="1"/>
          </p:cNvSpPr>
          <p:nvPr>
            <p:ph idx="1"/>
          </p:nvPr>
        </p:nvSpPr>
        <p:spPr/>
        <p:txBody>
          <a:bodyPr/>
          <a:lstStyle/>
          <a:p>
            <a:r>
              <a:rPr lang="en-US" dirty="0"/>
              <a:t>Session windows</a:t>
            </a:r>
          </a:p>
          <a:p>
            <a:endParaRPr lang="en-IN" dirty="0"/>
          </a:p>
        </p:txBody>
      </p:sp>
      <p:pic>
        <p:nvPicPr>
          <p:cNvPr id="8194" name="Picture 2">
            <a:extLst>
              <a:ext uri="{FF2B5EF4-FFF2-40B4-BE49-F238E27FC236}">
                <a16:creationId xmlns:a16="http://schemas.microsoft.com/office/drawing/2014/main" id="{94BE28B0-A55E-30DB-D9D7-DC9711C65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6933" y="2556934"/>
            <a:ext cx="6553200" cy="334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781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BDE3-7ABD-EB31-F10C-877BB83D8C22}"/>
              </a:ext>
            </a:extLst>
          </p:cNvPr>
          <p:cNvSpPr>
            <a:spLocks noGrp="1"/>
          </p:cNvSpPr>
          <p:nvPr>
            <p:ph type="title"/>
          </p:nvPr>
        </p:nvSpPr>
        <p:spPr/>
        <p:txBody>
          <a:bodyPr/>
          <a:lstStyle/>
          <a:p>
            <a:r>
              <a:rPr lang="en-IN" dirty="0"/>
              <a:t>Streams DSL</a:t>
            </a:r>
          </a:p>
        </p:txBody>
      </p:sp>
      <p:sp>
        <p:nvSpPr>
          <p:cNvPr id="3" name="Content Placeholder 2">
            <a:extLst>
              <a:ext uri="{FF2B5EF4-FFF2-40B4-BE49-F238E27FC236}">
                <a16:creationId xmlns:a16="http://schemas.microsoft.com/office/drawing/2014/main" id="{FBE5093C-69BB-E5C8-9FC7-2F5D3DEF98D3}"/>
              </a:ext>
            </a:extLst>
          </p:cNvPr>
          <p:cNvSpPr>
            <a:spLocks noGrp="1"/>
          </p:cNvSpPr>
          <p:nvPr>
            <p:ph idx="1"/>
          </p:nvPr>
        </p:nvSpPr>
        <p:spPr/>
        <p:txBody>
          <a:bodyPr/>
          <a:lstStyle/>
          <a:p>
            <a:r>
              <a:rPr lang="en-US" dirty="0"/>
              <a:t>Writing stream back to Kafka</a:t>
            </a:r>
          </a:p>
          <a:p>
            <a:pPr lvl="1"/>
            <a:endParaRPr lang="en-IN" dirty="0"/>
          </a:p>
        </p:txBody>
      </p:sp>
      <p:sp>
        <p:nvSpPr>
          <p:cNvPr id="4" name="Rectangle 1">
            <a:extLst>
              <a:ext uri="{FF2B5EF4-FFF2-40B4-BE49-F238E27FC236}">
                <a16:creationId xmlns:a16="http://schemas.microsoft.com/office/drawing/2014/main" id="{DC10F96C-754F-8B9B-0544-358464A28A65}"/>
              </a:ext>
            </a:extLst>
          </p:cNvPr>
          <p:cNvSpPr>
            <a:spLocks noChangeArrowheads="1"/>
          </p:cNvSpPr>
          <p:nvPr/>
        </p:nvSpPr>
        <p:spPr bwMode="auto">
          <a:xfrm>
            <a:off x="1989667" y="2666257"/>
            <a:ext cx="6146800" cy="153888"/>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olas" panose="020B0609020204030204" pitchFamily="49" charset="0"/>
              </a:rPr>
              <a:t>stream</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77AA"/>
                </a:solidFill>
                <a:effectLst/>
                <a:latin typeface="Consolas" panose="020B0609020204030204" pitchFamily="49" charset="0"/>
              </a:rPr>
              <a:t>to</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"my-stream-output-topic"</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Produced</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77AA"/>
                </a:solidFill>
                <a:effectLst/>
                <a:latin typeface="Consolas" panose="020B0609020204030204" pitchFamily="49" charset="0"/>
              </a:rPr>
              <a:t>with</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Serdes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String</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Serdes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Long</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968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2C89C-B5E4-622C-EAEA-D1248CABDB50}"/>
              </a:ext>
            </a:extLst>
          </p:cNvPr>
          <p:cNvSpPr>
            <a:spLocks noGrp="1"/>
          </p:cNvSpPr>
          <p:nvPr>
            <p:ph type="title"/>
          </p:nvPr>
        </p:nvSpPr>
        <p:spPr/>
        <p:txBody>
          <a:bodyPr/>
          <a:lstStyle/>
          <a:p>
            <a:r>
              <a:rPr lang="en-US" dirty="0"/>
              <a:t>KSQL DB</a:t>
            </a:r>
            <a:endParaRPr lang="en-IN" dirty="0"/>
          </a:p>
        </p:txBody>
      </p:sp>
      <p:sp>
        <p:nvSpPr>
          <p:cNvPr id="3" name="Content Placeholder 2">
            <a:extLst>
              <a:ext uri="{FF2B5EF4-FFF2-40B4-BE49-F238E27FC236}">
                <a16:creationId xmlns:a16="http://schemas.microsoft.com/office/drawing/2014/main" id="{1FB6BBBB-1BC3-FC3A-5D1A-C1034E23C898}"/>
              </a:ext>
            </a:extLst>
          </p:cNvPr>
          <p:cNvSpPr>
            <a:spLocks noGrp="1"/>
          </p:cNvSpPr>
          <p:nvPr>
            <p:ph idx="1"/>
          </p:nvPr>
        </p:nvSpPr>
        <p:spPr/>
        <p:txBody>
          <a:bodyPr/>
          <a:lstStyle/>
          <a:p>
            <a:r>
              <a:rPr lang="en-IN" dirty="0">
                <a:hlinkClick r:id="rId2"/>
              </a:rPr>
              <a:t>https://docs.ksqldb.io/en/latest/developer-guide/ksqldb-reference/</a:t>
            </a:r>
            <a:endParaRPr lang="en-IN" dirty="0"/>
          </a:p>
          <a:p>
            <a:r>
              <a:rPr lang="en-IN" dirty="0">
                <a:hlinkClick r:id="rId3"/>
              </a:rPr>
              <a:t>https://docs.ksqldb.io/en/latest/operate-and-deploy/how-it-works/</a:t>
            </a:r>
            <a:endParaRPr lang="en-IN" dirty="0"/>
          </a:p>
          <a:p>
            <a:endParaRPr lang="en-IN" dirty="0"/>
          </a:p>
        </p:txBody>
      </p:sp>
    </p:spTree>
    <p:extLst>
      <p:ext uri="{BB962C8B-B14F-4D97-AF65-F5344CB8AC3E}">
        <p14:creationId xmlns:p14="http://schemas.microsoft.com/office/powerpoint/2010/main" val="3055409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4E70-1493-11E2-9670-5AD17A29D8BD}"/>
              </a:ext>
            </a:extLst>
          </p:cNvPr>
          <p:cNvSpPr>
            <a:spLocks noGrp="1"/>
          </p:cNvSpPr>
          <p:nvPr>
            <p:ph type="title"/>
          </p:nvPr>
        </p:nvSpPr>
        <p:spPr/>
        <p:txBody>
          <a:bodyPr/>
          <a:lstStyle/>
          <a:p>
            <a:r>
              <a:rPr lang="en-US" dirty="0"/>
              <a:t>Schema Registry</a:t>
            </a:r>
            <a:endParaRPr lang="en-IN" dirty="0"/>
          </a:p>
        </p:txBody>
      </p:sp>
      <p:sp>
        <p:nvSpPr>
          <p:cNvPr id="4" name="Rectangle 3">
            <a:extLst>
              <a:ext uri="{FF2B5EF4-FFF2-40B4-BE49-F238E27FC236}">
                <a16:creationId xmlns:a16="http://schemas.microsoft.com/office/drawing/2014/main" id="{F5BFEB54-29D5-A539-F237-C1903F50AF7E}"/>
              </a:ext>
            </a:extLst>
          </p:cNvPr>
          <p:cNvSpPr/>
          <p:nvPr/>
        </p:nvSpPr>
        <p:spPr>
          <a:xfrm>
            <a:off x="4800600" y="2760134"/>
            <a:ext cx="20066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Cluster</a:t>
            </a:r>
            <a:endParaRPr lang="en-IN" dirty="0"/>
          </a:p>
        </p:txBody>
      </p:sp>
      <p:sp>
        <p:nvSpPr>
          <p:cNvPr id="5" name="Rectangle 4">
            <a:extLst>
              <a:ext uri="{FF2B5EF4-FFF2-40B4-BE49-F238E27FC236}">
                <a16:creationId xmlns:a16="http://schemas.microsoft.com/office/drawing/2014/main" id="{6FED7DB6-5171-D5EB-EC91-87BEB6347AA8}"/>
              </a:ext>
            </a:extLst>
          </p:cNvPr>
          <p:cNvSpPr/>
          <p:nvPr/>
        </p:nvSpPr>
        <p:spPr>
          <a:xfrm>
            <a:off x="812800" y="2760134"/>
            <a:ext cx="20066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Producer</a:t>
            </a:r>
            <a:endParaRPr lang="en-IN" dirty="0"/>
          </a:p>
        </p:txBody>
      </p:sp>
      <p:sp>
        <p:nvSpPr>
          <p:cNvPr id="6" name="Rectangle 5">
            <a:extLst>
              <a:ext uri="{FF2B5EF4-FFF2-40B4-BE49-F238E27FC236}">
                <a16:creationId xmlns:a16="http://schemas.microsoft.com/office/drawing/2014/main" id="{A418685A-CF77-62FE-561D-E18F7CF05E51}"/>
              </a:ext>
            </a:extLst>
          </p:cNvPr>
          <p:cNvSpPr/>
          <p:nvPr/>
        </p:nvSpPr>
        <p:spPr>
          <a:xfrm>
            <a:off x="8940801" y="2760134"/>
            <a:ext cx="20066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Consumer</a:t>
            </a:r>
            <a:endParaRPr lang="en-IN" dirty="0"/>
          </a:p>
        </p:txBody>
      </p:sp>
      <p:sp>
        <p:nvSpPr>
          <p:cNvPr id="7" name="Rectangle 6">
            <a:extLst>
              <a:ext uri="{FF2B5EF4-FFF2-40B4-BE49-F238E27FC236}">
                <a16:creationId xmlns:a16="http://schemas.microsoft.com/office/drawing/2014/main" id="{C3D56353-438D-1433-C73D-CC08900ADA9B}"/>
              </a:ext>
            </a:extLst>
          </p:cNvPr>
          <p:cNvSpPr/>
          <p:nvPr/>
        </p:nvSpPr>
        <p:spPr>
          <a:xfrm>
            <a:off x="4800600" y="4842935"/>
            <a:ext cx="20066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Schema Registry</a:t>
            </a:r>
            <a:endParaRPr lang="en-IN" dirty="0"/>
          </a:p>
        </p:txBody>
      </p:sp>
      <p:cxnSp>
        <p:nvCxnSpPr>
          <p:cNvPr id="9" name="Straight Arrow Connector 8">
            <a:extLst>
              <a:ext uri="{FF2B5EF4-FFF2-40B4-BE49-F238E27FC236}">
                <a16:creationId xmlns:a16="http://schemas.microsoft.com/office/drawing/2014/main" id="{D673D33E-496D-CFDC-BB97-A1200866027A}"/>
              </a:ext>
            </a:extLst>
          </p:cNvPr>
          <p:cNvCxnSpPr>
            <a:stCxn id="5" idx="3"/>
            <a:endCxn id="4" idx="1"/>
          </p:cNvCxnSpPr>
          <p:nvPr/>
        </p:nvCxnSpPr>
        <p:spPr>
          <a:xfrm>
            <a:off x="2819400" y="3217334"/>
            <a:ext cx="1981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5B5B3E-3064-F6C4-E7C8-4949F360A3CF}"/>
              </a:ext>
            </a:extLst>
          </p:cNvPr>
          <p:cNvCxnSpPr>
            <a:cxnSpLocks/>
            <a:endCxn id="6" idx="1"/>
          </p:cNvCxnSpPr>
          <p:nvPr/>
        </p:nvCxnSpPr>
        <p:spPr>
          <a:xfrm>
            <a:off x="6807200" y="3217334"/>
            <a:ext cx="2133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CB5FDB-09EA-E6D9-ED62-010FB6A6149E}"/>
              </a:ext>
            </a:extLst>
          </p:cNvPr>
          <p:cNvCxnSpPr/>
          <p:nvPr/>
        </p:nvCxnSpPr>
        <p:spPr>
          <a:xfrm>
            <a:off x="2819400" y="3674534"/>
            <a:ext cx="1981200" cy="131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48A6A5F-A998-3E63-B106-69B5A36064CD}"/>
              </a:ext>
            </a:extLst>
          </p:cNvPr>
          <p:cNvCxnSpPr/>
          <p:nvPr/>
        </p:nvCxnSpPr>
        <p:spPr>
          <a:xfrm flipV="1">
            <a:off x="6807200" y="3602568"/>
            <a:ext cx="2133601" cy="1375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C831AB-64F1-0959-0641-EAC6378482AE}"/>
              </a:ext>
            </a:extLst>
          </p:cNvPr>
          <p:cNvSpPr txBox="1"/>
          <p:nvPr/>
        </p:nvSpPr>
        <p:spPr>
          <a:xfrm>
            <a:off x="3090332" y="2895600"/>
            <a:ext cx="1557867" cy="369332"/>
          </a:xfrm>
          <a:prstGeom prst="rect">
            <a:avLst/>
          </a:prstGeom>
          <a:noFill/>
        </p:spPr>
        <p:txBody>
          <a:bodyPr wrap="square" rtlCol="0">
            <a:spAutoFit/>
          </a:bodyPr>
          <a:lstStyle/>
          <a:p>
            <a:r>
              <a:rPr lang="en-US" dirty="0"/>
              <a:t>Avro records</a:t>
            </a:r>
            <a:endParaRPr lang="en-IN" dirty="0"/>
          </a:p>
        </p:txBody>
      </p:sp>
      <p:sp>
        <p:nvSpPr>
          <p:cNvPr id="17" name="TextBox 16">
            <a:extLst>
              <a:ext uri="{FF2B5EF4-FFF2-40B4-BE49-F238E27FC236}">
                <a16:creationId xmlns:a16="http://schemas.microsoft.com/office/drawing/2014/main" id="{496AD34A-5DBF-D65E-3A1B-DCFF09EC52BD}"/>
              </a:ext>
            </a:extLst>
          </p:cNvPr>
          <p:cNvSpPr txBox="1"/>
          <p:nvPr/>
        </p:nvSpPr>
        <p:spPr>
          <a:xfrm>
            <a:off x="7031566" y="2855953"/>
            <a:ext cx="1557867" cy="369332"/>
          </a:xfrm>
          <a:prstGeom prst="rect">
            <a:avLst/>
          </a:prstGeom>
          <a:noFill/>
        </p:spPr>
        <p:txBody>
          <a:bodyPr wrap="square" rtlCol="0">
            <a:spAutoFit/>
          </a:bodyPr>
          <a:lstStyle/>
          <a:p>
            <a:r>
              <a:rPr lang="en-US" dirty="0"/>
              <a:t>Avro records</a:t>
            </a:r>
            <a:endParaRPr lang="en-IN" dirty="0"/>
          </a:p>
        </p:txBody>
      </p:sp>
      <p:sp>
        <p:nvSpPr>
          <p:cNvPr id="18" name="TextBox 17">
            <a:extLst>
              <a:ext uri="{FF2B5EF4-FFF2-40B4-BE49-F238E27FC236}">
                <a16:creationId xmlns:a16="http://schemas.microsoft.com/office/drawing/2014/main" id="{3EEEECC0-90D9-36F0-E204-7E6ED0E8FFFD}"/>
              </a:ext>
            </a:extLst>
          </p:cNvPr>
          <p:cNvSpPr txBox="1"/>
          <p:nvPr/>
        </p:nvSpPr>
        <p:spPr>
          <a:xfrm>
            <a:off x="2497667" y="4385733"/>
            <a:ext cx="1981200" cy="369332"/>
          </a:xfrm>
          <a:prstGeom prst="rect">
            <a:avLst/>
          </a:prstGeom>
          <a:noFill/>
        </p:spPr>
        <p:txBody>
          <a:bodyPr wrap="square" rtlCol="0">
            <a:spAutoFit/>
          </a:bodyPr>
          <a:lstStyle/>
          <a:p>
            <a:r>
              <a:rPr lang="en-US" dirty="0"/>
              <a:t>Register schema</a:t>
            </a:r>
            <a:endParaRPr lang="en-IN" dirty="0"/>
          </a:p>
        </p:txBody>
      </p:sp>
      <p:sp>
        <p:nvSpPr>
          <p:cNvPr id="19" name="TextBox 18">
            <a:extLst>
              <a:ext uri="{FF2B5EF4-FFF2-40B4-BE49-F238E27FC236}">
                <a16:creationId xmlns:a16="http://schemas.microsoft.com/office/drawing/2014/main" id="{96751B2D-6AAE-8B74-448D-56E118CB0AB5}"/>
              </a:ext>
            </a:extLst>
          </p:cNvPr>
          <p:cNvSpPr txBox="1"/>
          <p:nvPr/>
        </p:nvSpPr>
        <p:spPr>
          <a:xfrm>
            <a:off x="7598833" y="4374648"/>
            <a:ext cx="1981200" cy="369332"/>
          </a:xfrm>
          <a:prstGeom prst="rect">
            <a:avLst/>
          </a:prstGeom>
          <a:noFill/>
        </p:spPr>
        <p:txBody>
          <a:bodyPr wrap="square" rtlCol="0">
            <a:spAutoFit/>
          </a:bodyPr>
          <a:lstStyle/>
          <a:p>
            <a:r>
              <a:rPr lang="en-US" dirty="0"/>
              <a:t>Retrieve schema</a:t>
            </a:r>
            <a:endParaRPr lang="en-IN" dirty="0"/>
          </a:p>
        </p:txBody>
      </p:sp>
    </p:spTree>
    <p:extLst>
      <p:ext uri="{BB962C8B-B14F-4D97-AF65-F5344CB8AC3E}">
        <p14:creationId xmlns:p14="http://schemas.microsoft.com/office/powerpoint/2010/main" val="2107886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A8FC-FF0C-C575-F40D-1EA863B9F41F}"/>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A4A12960-AAE2-84CE-74B1-BBA57E25CCCA}"/>
              </a:ext>
            </a:extLst>
          </p:cNvPr>
          <p:cNvSpPr>
            <a:spLocks noGrp="1"/>
          </p:cNvSpPr>
          <p:nvPr>
            <p:ph idx="1"/>
          </p:nvPr>
        </p:nvSpPr>
        <p:spPr/>
        <p:txBody>
          <a:bodyPr/>
          <a:lstStyle/>
          <a:p>
            <a:r>
              <a:rPr lang="en-US" dirty="0"/>
              <a:t>Producer creates the record</a:t>
            </a:r>
          </a:p>
          <a:p>
            <a:r>
              <a:rPr lang="en-US" dirty="0"/>
              <a:t>Producer serializes the record using Avro serializer and adds the schema id</a:t>
            </a:r>
          </a:p>
          <a:p>
            <a:r>
              <a:rPr lang="en-US" dirty="0"/>
              <a:t>Consumer uses Avro </a:t>
            </a:r>
            <a:r>
              <a:rPr lang="en-US" dirty="0" err="1"/>
              <a:t>deserializer</a:t>
            </a:r>
            <a:r>
              <a:rPr lang="en-US" dirty="0"/>
              <a:t>, schema registry </a:t>
            </a:r>
            <a:r>
              <a:rPr lang="en-US" dirty="0" err="1"/>
              <a:t>url</a:t>
            </a:r>
            <a:r>
              <a:rPr lang="en-US" dirty="0"/>
              <a:t> and schema id to deserialize the record</a:t>
            </a:r>
          </a:p>
          <a:p>
            <a:r>
              <a:rPr lang="en-US" dirty="0"/>
              <a:t>Consumer processes the record</a:t>
            </a:r>
            <a:endParaRPr lang="en-IN" dirty="0"/>
          </a:p>
        </p:txBody>
      </p:sp>
    </p:spTree>
    <p:extLst>
      <p:ext uri="{BB962C8B-B14F-4D97-AF65-F5344CB8AC3E}">
        <p14:creationId xmlns:p14="http://schemas.microsoft.com/office/powerpoint/2010/main" val="3930488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B5EB-2BB8-AA32-8F7A-7595B84DDEC5}"/>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F9A22BCA-62E9-F152-A98B-8F86C4AF83F4}"/>
              </a:ext>
            </a:extLst>
          </p:cNvPr>
          <p:cNvSpPr>
            <a:spLocks noGrp="1"/>
          </p:cNvSpPr>
          <p:nvPr>
            <p:ph idx="1"/>
          </p:nvPr>
        </p:nvSpPr>
        <p:spPr/>
        <p:txBody>
          <a:bodyPr>
            <a:normAutofit/>
          </a:bodyPr>
          <a:lstStyle/>
          <a:p>
            <a:pPr algn="l"/>
            <a:r>
              <a:rPr lang="en-US" b="0" i="0" dirty="0">
                <a:solidFill>
                  <a:srgbClr val="000000"/>
                </a:solidFill>
                <a:effectLst/>
                <a:latin typeface="Roboto" panose="02000000000000000000" pitchFamily="2" charset="0"/>
              </a:rPr>
              <a:t>Schema Registry provides the following services:</a:t>
            </a:r>
          </a:p>
          <a:p>
            <a:pPr lvl="1"/>
            <a:r>
              <a:rPr lang="en-US" b="0" i="0" dirty="0">
                <a:solidFill>
                  <a:srgbClr val="4A4A4A"/>
                </a:solidFill>
                <a:effectLst/>
                <a:latin typeface="system-ui"/>
              </a:rPr>
              <a:t>Allows producers and consumers to communicate over a well-defined </a:t>
            </a:r>
            <a:r>
              <a:rPr lang="en-US" b="0" i="1" dirty="0">
                <a:solidFill>
                  <a:srgbClr val="4A4A4A"/>
                </a:solidFill>
                <a:effectLst/>
                <a:latin typeface="system-ui"/>
              </a:rPr>
              <a:t>data contract</a:t>
            </a:r>
            <a:r>
              <a:rPr lang="en-US" b="0" i="0" dirty="0">
                <a:solidFill>
                  <a:srgbClr val="4A4A4A"/>
                </a:solidFill>
                <a:effectLst/>
                <a:latin typeface="system-ui"/>
              </a:rPr>
              <a:t> in the form of a schema</a:t>
            </a:r>
          </a:p>
          <a:p>
            <a:pPr lvl="1"/>
            <a:r>
              <a:rPr lang="en-US" b="0" i="0" dirty="0">
                <a:solidFill>
                  <a:srgbClr val="4A4A4A"/>
                </a:solidFill>
                <a:effectLst/>
                <a:latin typeface="system-ui"/>
              </a:rPr>
              <a:t>Controls schema evolution with clear and explicit compatibility rules</a:t>
            </a:r>
          </a:p>
          <a:p>
            <a:pPr lvl="1"/>
            <a:r>
              <a:rPr lang="en-US" b="0" i="0" dirty="0">
                <a:solidFill>
                  <a:srgbClr val="4A4A4A"/>
                </a:solidFill>
                <a:effectLst/>
                <a:latin typeface="system-ui"/>
              </a:rPr>
              <a:t>Optimizes the payload over the wire by passing a schema ID instead of an entire schema definition</a:t>
            </a:r>
          </a:p>
          <a:p>
            <a:pPr algn="l"/>
            <a:r>
              <a:rPr lang="en-IN" b="0" i="0" dirty="0">
                <a:solidFill>
                  <a:srgbClr val="000000"/>
                </a:solidFill>
                <a:effectLst/>
                <a:latin typeface="Roboto" panose="02000000000000000000" pitchFamily="2" charset="0"/>
              </a:rPr>
              <a:t>At its core, Schema Registry has two main parts:</a:t>
            </a:r>
          </a:p>
          <a:p>
            <a:pPr lvl="1"/>
            <a:r>
              <a:rPr lang="en-IN" b="0" i="0" dirty="0">
                <a:solidFill>
                  <a:srgbClr val="4A4A4A"/>
                </a:solidFill>
                <a:effectLst/>
                <a:latin typeface="system-ui"/>
              </a:rPr>
              <a:t>A REST service for validating, storing, and retrieving </a:t>
            </a:r>
            <a:r>
              <a:rPr lang="en-IN" b="0" i="0" u="none" strike="noStrike" dirty="0">
                <a:solidFill>
                  <a:srgbClr val="007EAF"/>
                </a:solidFill>
                <a:effectLst/>
                <a:latin typeface="system-ui"/>
                <a:hlinkClick r:id="rId2"/>
              </a:rPr>
              <a:t>Avro</a:t>
            </a:r>
            <a:r>
              <a:rPr lang="en-IN" b="0" i="0" dirty="0">
                <a:solidFill>
                  <a:srgbClr val="4A4A4A"/>
                </a:solidFill>
                <a:effectLst/>
                <a:latin typeface="system-ui"/>
              </a:rPr>
              <a:t>, </a:t>
            </a:r>
            <a:r>
              <a:rPr lang="en-IN" b="0" i="0" u="none" strike="noStrike" dirty="0">
                <a:solidFill>
                  <a:srgbClr val="007EAF"/>
                </a:solidFill>
                <a:effectLst/>
                <a:latin typeface="system-ui"/>
                <a:hlinkClick r:id="rId3"/>
              </a:rPr>
              <a:t>JSON Schema</a:t>
            </a:r>
            <a:r>
              <a:rPr lang="en-IN" b="0" i="0" dirty="0">
                <a:solidFill>
                  <a:srgbClr val="4A4A4A"/>
                </a:solidFill>
                <a:effectLst/>
                <a:latin typeface="system-ui"/>
              </a:rPr>
              <a:t>, and </a:t>
            </a:r>
            <a:r>
              <a:rPr lang="en-IN" b="0" i="0" u="none" strike="noStrike" dirty="0" err="1">
                <a:solidFill>
                  <a:srgbClr val="007EAF"/>
                </a:solidFill>
                <a:effectLst/>
                <a:latin typeface="system-ui"/>
                <a:hlinkClick r:id="rId4"/>
              </a:rPr>
              <a:t>Protobuf</a:t>
            </a:r>
            <a:r>
              <a:rPr lang="en-IN" b="0" i="0" dirty="0">
                <a:solidFill>
                  <a:srgbClr val="4A4A4A"/>
                </a:solidFill>
                <a:effectLst/>
                <a:latin typeface="system-ui"/>
              </a:rPr>
              <a:t> schemas</a:t>
            </a:r>
          </a:p>
          <a:p>
            <a:pPr lvl="1"/>
            <a:r>
              <a:rPr lang="en-IN" b="0" i="0" dirty="0">
                <a:solidFill>
                  <a:srgbClr val="4A4A4A"/>
                </a:solidFill>
                <a:effectLst/>
                <a:latin typeface="system-ui"/>
              </a:rPr>
              <a:t>Serializers and </a:t>
            </a:r>
            <a:r>
              <a:rPr lang="en-IN" b="0" i="0" dirty="0" err="1">
                <a:solidFill>
                  <a:srgbClr val="4A4A4A"/>
                </a:solidFill>
                <a:effectLst/>
                <a:latin typeface="system-ui"/>
              </a:rPr>
              <a:t>deserializers</a:t>
            </a:r>
            <a:r>
              <a:rPr lang="en-IN" b="0" i="0" dirty="0">
                <a:solidFill>
                  <a:srgbClr val="4A4A4A"/>
                </a:solidFill>
                <a:effectLst/>
                <a:latin typeface="system-ui"/>
              </a:rPr>
              <a:t> that plug into Apache Kafka® clients to handle schema storage and retrieval for Kafka messages across the three formats</a:t>
            </a:r>
          </a:p>
          <a:p>
            <a:endParaRPr lang="en-IN" dirty="0"/>
          </a:p>
        </p:txBody>
      </p:sp>
    </p:spTree>
    <p:extLst>
      <p:ext uri="{BB962C8B-B14F-4D97-AF65-F5344CB8AC3E}">
        <p14:creationId xmlns:p14="http://schemas.microsoft.com/office/powerpoint/2010/main" val="330372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2E5C0-3478-5E71-3B5F-772010B6036F}"/>
              </a:ext>
            </a:extLst>
          </p:cNvPr>
          <p:cNvSpPr>
            <a:spLocks noGrp="1"/>
          </p:cNvSpPr>
          <p:nvPr>
            <p:ph type="title"/>
          </p:nvPr>
        </p:nvSpPr>
        <p:spPr/>
        <p:txBody>
          <a:bodyPr/>
          <a:lstStyle/>
          <a:p>
            <a:r>
              <a:rPr lang="en-US" dirty="0"/>
              <a:t>Zookeeper ensemble</a:t>
            </a:r>
            <a:endParaRPr lang="en-IN" dirty="0"/>
          </a:p>
        </p:txBody>
      </p:sp>
      <p:sp>
        <p:nvSpPr>
          <p:cNvPr id="3" name="Content Placeholder 2">
            <a:extLst>
              <a:ext uri="{FF2B5EF4-FFF2-40B4-BE49-F238E27FC236}">
                <a16:creationId xmlns:a16="http://schemas.microsoft.com/office/drawing/2014/main" id="{1DC1B98F-3C1F-B376-D09C-D121A2267212}"/>
              </a:ext>
            </a:extLst>
          </p:cNvPr>
          <p:cNvSpPr>
            <a:spLocks noGrp="1"/>
          </p:cNvSpPr>
          <p:nvPr>
            <p:ph idx="1"/>
          </p:nvPr>
        </p:nvSpPr>
        <p:spPr/>
        <p:txBody>
          <a:bodyPr>
            <a:normAutofit/>
          </a:bodyPr>
          <a:lstStyle/>
          <a:p>
            <a:r>
              <a:rPr lang="en-US" dirty="0"/>
              <a:t>Zookeeper cluster is called ensemble.</a:t>
            </a:r>
          </a:p>
          <a:p>
            <a:r>
              <a:rPr lang="en-US" dirty="0"/>
              <a:t>Odd number of servers (typically 3 or 5)</a:t>
            </a:r>
          </a:p>
          <a:p>
            <a:r>
              <a:rPr lang="en-US" dirty="0"/>
              <a:t>All servers need to have common configuration file</a:t>
            </a:r>
          </a:p>
          <a:p>
            <a:r>
              <a:rPr lang="en-US" dirty="0"/>
              <a:t>Quorum : majority of the servers should be running to form a quorum</a:t>
            </a:r>
          </a:p>
          <a:p>
            <a:r>
              <a:rPr lang="en-US" dirty="0"/>
              <a:t>Configurations:</a:t>
            </a:r>
          </a:p>
          <a:p>
            <a:pPr lvl="1"/>
            <a:r>
              <a:rPr lang="en-US" dirty="0"/>
              <a:t>tickTime:2000</a:t>
            </a:r>
          </a:p>
          <a:p>
            <a:pPr lvl="1"/>
            <a:r>
              <a:rPr lang="en-US" dirty="0" err="1"/>
              <a:t>dataDir</a:t>
            </a:r>
            <a:r>
              <a:rPr lang="en-US" dirty="0"/>
              <a:t>:/var/lib/zookeeper</a:t>
            </a:r>
          </a:p>
          <a:p>
            <a:pPr lvl="1"/>
            <a:r>
              <a:rPr lang="en-US" dirty="0"/>
              <a:t>clientPort:2181</a:t>
            </a:r>
          </a:p>
          <a:p>
            <a:pPr lvl="1"/>
            <a:r>
              <a:rPr lang="en-US" dirty="0"/>
              <a:t>Server1 : hostname: </a:t>
            </a:r>
            <a:r>
              <a:rPr lang="en-US" dirty="0" err="1"/>
              <a:t>peerPort</a:t>
            </a:r>
            <a:r>
              <a:rPr lang="en-US" dirty="0"/>
              <a:t>: </a:t>
            </a:r>
            <a:r>
              <a:rPr lang="en-US" dirty="0" err="1"/>
              <a:t>leaderPort</a:t>
            </a:r>
            <a:endParaRPr lang="en-US" dirty="0"/>
          </a:p>
          <a:p>
            <a:pPr lvl="1"/>
            <a:r>
              <a:rPr lang="en-US" dirty="0"/>
              <a:t>Server2</a:t>
            </a:r>
          </a:p>
          <a:p>
            <a:pPr lvl="1"/>
            <a:r>
              <a:rPr lang="en-US" dirty="0"/>
              <a:t>Server3 </a:t>
            </a:r>
          </a:p>
          <a:p>
            <a:pPr lvl="1"/>
            <a:r>
              <a:rPr lang="en-US" dirty="0" err="1"/>
              <a:t>initTime</a:t>
            </a:r>
            <a:r>
              <a:rPr lang="en-US" dirty="0"/>
              <a:t> : the amount of time to allow followers to connect</a:t>
            </a:r>
          </a:p>
          <a:p>
            <a:pPr lvl="1"/>
            <a:r>
              <a:rPr lang="en-US" dirty="0" err="1"/>
              <a:t>syncLimit</a:t>
            </a:r>
            <a:r>
              <a:rPr lang="en-US" dirty="0"/>
              <a:t> : value limits how long out-of-sync followers can be with the leader</a:t>
            </a:r>
          </a:p>
          <a:p>
            <a:pPr lvl="1"/>
            <a:endParaRPr lang="en-IN" dirty="0"/>
          </a:p>
        </p:txBody>
      </p:sp>
    </p:spTree>
    <p:extLst>
      <p:ext uri="{BB962C8B-B14F-4D97-AF65-F5344CB8AC3E}">
        <p14:creationId xmlns:p14="http://schemas.microsoft.com/office/powerpoint/2010/main" val="3346979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962E-8D4C-274B-1A52-2C761C710CA2}"/>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A233AB82-2619-8922-3296-BACEF4CEB3FF}"/>
              </a:ext>
            </a:extLst>
          </p:cNvPr>
          <p:cNvSpPr>
            <a:spLocks noGrp="1"/>
          </p:cNvSpPr>
          <p:nvPr>
            <p:ph idx="1"/>
          </p:nvPr>
        </p:nvSpPr>
        <p:spPr/>
        <p:txBody>
          <a:bodyPr/>
          <a:lstStyle/>
          <a:p>
            <a:r>
              <a:rPr lang="en-US" dirty="0"/>
              <a:t>Schema</a:t>
            </a:r>
          </a:p>
          <a:p>
            <a:pPr lvl="1"/>
            <a:r>
              <a:rPr lang="en-US" b="0" i="0" dirty="0">
                <a:solidFill>
                  <a:srgbClr val="000000"/>
                </a:solidFill>
                <a:effectLst/>
                <a:latin typeface="Roboto" panose="02000000000000000000" pitchFamily="2" charset="0"/>
              </a:rPr>
              <a:t>defines the structure of message data.</a:t>
            </a:r>
          </a:p>
          <a:p>
            <a:pPr lvl="1"/>
            <a:r>
              <a:rPr lang="en-US" b="0" i="0" dirty="0">
                <a:solidFill>
                  <a:srgbClr val="000000"/>
                </a:solidFill>
                <a:effectLst/>
                <a:latin typeface="Roboto" panose="02000000000000000000" pitchFamily="2" charset="0"/>
              </a:rPr>
              <a:t>acts as a blueprint for data, </a:t>
            </a:r>
          </a:p>
          <a:p>
            <a:pPr lvl="1"/>
            <a:r>
              <a:rPr lang="en-US" b="0" i="0" dirty="0">
                <a:solidFill>
                  <a:srgbClr val="000000"/>
                </a:solidFill>
                <a:effectLst/>
                <a:latin typeface="Roboto" panose="02000000000000000000" pitchFamily="2" charset="0"/>
              </a:rPr>
              <a:t>describes the structure of data records, the data types of individual fields, the relationships between fields, and any constraints or rules that apply to the data.</a:t>
            </a:r>
          </a:p>
          <a:p>
            <a:pPr lvl="1"/>
            <a:r>
              <a:rPr lang="en-US" b="0" i="0" dirty="0">
                <a:solidFill>
                  <a:srgbClr val="000000"/>
                </a:solidFill>
                <a:effectLst/>
                <a:latin typeface="Roboto" panose="02000000000000000000" pitchFamily="2" charset="0"/>
              </a:rPr>
              <a:t>used in various data processing systems, including databases, message brokers, and distributed event and data processing frameworks.</a:t>
            </a:r>
            <a:endParaRPr lang="en-US" dirty="0">
              <a:solidFill>
                <a:srgbClr val="000000"/>
              </a:solidFill>
              <a:latin typeface="Roboto" panose="02000000000000000000" pitchFamily="2" charset="0"/>
            </a:endParaRPr>
          </a:p>
          <a:p>
            <a:pPr lvl="1"/>
            <a:r>
              <a:rPr lang="en-US" b="0" i="0" dirty="0">
                <a:solidFill>
                  <a:srgbClr val="000000"/>
                </a:solidFill>
                <a:effectLst/>
                <a:latin typeface="Roboto" panose="02000000000000000000" pitchFamily="2" charset="0"/>
              </a:rPr>
              <a:t>ensure that data is consistent, accurate, and can be efficiently processed and analyzed by different systems and applications</a:t>
            </a:r>
            <a:endParaRPr lang="en-IN" dirty="0"/>
          </a:p>
        </p:txBody>
      </p:sp>
    </p:spTree>
    <p:extLst>
      <p:ext uri="{BB962C8B-B14F-4D97-AF65-F5344CB8AC3E}">
        <p14:creationId xmlns:p14="http://schemas.microsoft.com/office/powerpoint/2010/main" val="1367669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1C8C-C21E-BF1D-D178-17DB6B5E6C7C}"/>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052BE63F-3E23-BC01-4C7C-3E50A4FFD9A6}"/>
              </a:ext>
            </a:extLst>
          </p:cNvPr>
          <p:cNvSpPr>
            <a:spLocks noGrp="1"/>
          </p:cNvSpPr>
          <p:nvPr>
            <p:ph idx="1"/>
          </p:nvPr>
        </p:nvSpPr>
        <p:spPr/>
        <p:txBody>
          <a:bodyPr/>
          <a:lstStyle/>
          <a:p>
            <a:r>
              <a:rPr lang="en-IN" b="1" i="0" dirty="0">
                <a:solidFill>
                  <a:srgbClr val="333333"/>
                </a:solidFill>
                <a:effectLst/>
                <a:latin typeface="Roboto" panose="02000000000000000000" pitchFamily="2" charset="0"/>
              </a:rPr>
              <a:t>Compatibility and schema evolution</a:t>
            </a:r>
          </a:p>
          <a:p>
            <a:pPr lvl="1"/>
            <a:r>
              <a:rPr lang="en-US" b="0" i="0" dirty="0">
                <a:solidFill>
                  <a:srgbClr val="000000"/>
                </a:solidFill>
                <a:effectLst/>
                <a:latin typeface="Roboto" panose="02000000000000000000" pitchFamily="2" charset="0"/>
              </a:rPr>
              <a:t> There is an implicit “contract” that producers write data with a schema that can be read by consumers, even as producers and consumers evolve their schemas.</a:t>
            </a:r>
          </a:p>
          <a:p>
            <a:pPr lvl="1"/>
            <a:r>
              <a:rPr lang="en-US" b="0" i="0" dirty="0">
                <a:solidFill>
                  <a:srgbClr val="000000"/>
                </a:solidFill>
                <a:effectLst/>
                <a:latin typeface="Roboto" panose="02000000000000000000" pitchFamily="2" charset="0"/>
              </a:rPr>
              <a:t> Schema Registry helps ensure that this contract is met with compatibility checks.</a:t>
            </a:r>
          </a:p>
          <a:p>
            <a:pPr lvl="1"/>
            <a:r>
              <a:rPr lang="en-US" b="0" i="0" dirty="0">
                <a:solidFill>
                  <a:srgbClr val="000000"/>
                </a:solidFill>
                <a:effectLst/>
                <a:latin typeface="Roboto" panose="02000000000000000000" pitchFamily="2" charset="0"/>
              </a:rPr>
              <a:t>It is useful to think about schemas as APIs</a:t>
            </a:r>
          </a:p>
          <a:p>
            <a:pPr lvl="1"/>
            <a:r>
              <a:rPr lang="en-US" b="0" i="0" dirty="0">
                <a:solidFill>
                  <a:srgbClr val="000000"/>
                </a:solidFill>
                <a:effectLst/>
                <a:latin typeface="Roboto" panose="02000000000000000000" pitchFamily="2" charset="0"/>
              </a:rPr>
              <a:t> Schema evolution requires compatibility checks to ensure that the producer-consumer contract is not broken. This is where Schema Registry helps: it provides centralized schema management and compatibility checks as schemas evolve.</a:t>
            </a:r>
            <a:endParaRPr lang="en-IN" dirty="0"/>
          </a:p>
        </p:txBody>
      </p:sp>
    </p:spTree>
    <p:extLst>
      <p:ext uri="{BB962C8B-B14F-4D97-AF65-F5344CB8AC3E}">
        <p14:creationId xmlns:p14="http://schemas.microsoft.com/office/powerpoint/2010/main" val="2680129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461F-DC42-D49E-AD3E-FF6788F6FE6C}"/>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1A5C707C-A9B7-7226-C526-E0AD8CA1258A}"/>
              </a:ext>
            </a:extLst>
          </p:cNvPr>
          <p:cNvSpPr>
            <a:spLocks noGrp="1"/>
          </p:cNvSpPr>
          <p:nvPr>
            <p:ph idx="1"/>
          </p:nvPr>
        </p:nvSpPr>
        <p:spPr/>
        <p:txBody>
          <a:bodyPr/>
          <a:lstStyle/>
          <a:p>
            <a:r>
              <a:rPr lang="en-IN" b="1" i="0" dirty="0">
                <a:solidFill>
                  <a:srgbClr val="333333"/>
                </a:solidFill>
                <a:effectLst/>
                <a:latin typeface="Roboto" panose="02000000000000000000" pitchFamily="2" charset="0"/>
              </a:rPr>
              <a:t>Data serialization</a:t>
            </a:r>
          </a:p>
          <a:p>
            <a:pPr lvl="1"/>
            <a:r>
              <a:rPr lang="en-US" b="0" i="0" dirty="0">
                <a:solidFill>
                  <a:srgbClr val="000000"/>
                </a:solidFill>
                <a:effectLst/>
                <a:latin typeface="Roboto" panose="02000000000000000000" pitchFamily="2" charset="0"/>
              </a:rPr>
              <a:t>process of converting data structures or objects into a format that can be transmitted across a network or stored in a file.</a:t>
            </a:r>
          </a:p>
          <a:p>
            <a:pPr lvl="1"/>
            <a:r>
              <a:rPr lang="en-US" dirty="0">
                <a:solidFill>
                  <a:srgbClr val="000000"/>
                </a:solidFill>
                <a:latin typeface="Roboto" panose="02000000000000000000" pitchFamily="2" charset="0"/>
              </a:rPr>
              <a:t>Confluent Schema Registry supports </a:t>
            </a:r>
            <a:r>
              <a:rPr lang="en-US" dirty="0">
                <a:solidFill>
                  <a:srgbClr val="000000"/>
                </a:solidFill>
                <a:latin typeface="Roboto" panose="02000000000000000000" pitchFamily="2" charset="0"/>
                <a:hlinkClick r:id="rId2">
                  <a:extLst>
                    <a:ext uri="{A12FA001-AC4F-418D-AE19-62706E023703}">
                      <ahyp:hlinkClr xmlns:ahyp="http://schemas.microsoft.com/office/drawing/2018/hyperlinkcolor" val="tx"/>
                    </a:ext>
                  </a:extLst>
                </a:hlinkClick>
              </a:rPr>
              <a:t>Avro</a:t>
            </a:r>
            <a:r>
              <a:rPr lang="en-US" dirty="0">
                <a:solidFill>
                  <a:srgbClr val="000000"/>
                </a:solidFill>
                <a:latin typeface="Roboto" panose="02000000000000000000" pitchFamily="2" charset="0"/>
              </a:rPr>
              <a:t>, </a:t>
            </a:r>
            <a:r>
              <a:rPr lang="en-US" dirty="0">
                <a:solidFill>
                  <a:srgbClr val="000000"/>
                </a:solidFill>
                <a:latin typeface="Roboto" panose="02000000000000000000" pitchFamily="2" charset="0"/>
                <a:hlinkClick r:id="rId3">
                  <a:extLst>
                    <a:ext uri="{A12FA001-AC4F-418D-AE19-62706E023703}">
                      <ahyp:hlinkClr xmlns:ahyp="http://schemas.microsoft.com/office/drawing/2018/hyperlinkcolor" val="tx"/>
                    </a:ext>
                  </a:extLst>
                </a:hlinkClick>
              </a:rPr>
              <a:t>JSON Schema</a:t>
            </a:r>
            <a:r>
              <a:rPr lang="en-US" dirty="0">
                <a:solidFill>
                  <a:srgbClr val="000000"/>
                </a:solidFill>
                <a:latin typeface="Roboto" panose="02000000000000000000" pitchFamily="2" charset="0"/>
              </a:rPr>
              <a:t>, and </a:t>
            </a:r>
            <a:r>
              <a:rPr lang="en-US" dirty="0" err="1">
                <a:solidFill>
                  <a:srgbClr val="000000"/>
                </a:solidFill>
                <a:latin typeface="Roboto" panose="02000000000000000000" pitchFamily="2" charset="0"/>
                <a:hlinkClick r:id="rId4">
                  <a:extLst>
                    <a:ext uri="{A12FA001-AC4F-418D-AE19-62706E023703}">
                      <ahyp:hlinkClr xmlns:ahyp="http://schemas.microsoft.com/office/drawing/2018/hyperlinkcolor" val="tx"/>
                    </a:ext>
                  </a:extLst>
                </a:hlinkClick>
              </a:rPr>
              <a:t>Protobuf</a:t>
            </a:r>
            <a:r>
              <a:rPr lang="en-US" dirty="0">
                <a:solidFill>
                  <a:srgbClr val="000000"/>
                </a:solidFill>
                <a:latin typeface="Roboto" panose="02000000000000000000" pitchFamily="2" charset="0"/>
              </a:rPr>
              <a:t> serializers and </a:t>
            </a:r>
            <a:r>
              <a:rPr lang="en-US" dirty="0" err="1">
                <a:solidFill>
                  <a:srgbClr val="000000"/>
                </a:solidFill>
                <a:latin typeface="Roboto" panose="02000000000000000000" pitchFamily="2" charset="0"/>
              </a:rPr>
              <a:t>deserializers</a:t>
            </a:r>
            <a:r>
              <a:rPr lang="en-US" dirty="0">
                <a:solidFill>
                  <a:srgbClr val="000000"/>
                </a:solidFill>
                <a:latin typeface="Roboto" panose="02000000000000000000" pitchFamily="2" charset="0"/>
              </a:rPr>
              <a:t> (</a:t>
            </a:r>
            <a:r>
              <a:rPr lang="en-US" dirty="0" err="1">
                <a:solidFill>
                  <a:srgbClr val="000000"/>
                </a:solidFill>
                <a:latin typeface="Roboto" panose="02000000000000000000" pitchFamily="2" charset="0"/>
              </a:rPr>
              <a:t>serdes</a:t>
            </a:r>
            <a:r>
              <a:rPr lang="en-US" dirty="0">
                <a:solidFill>
                  <a:srgbClr val="000000"/>
                </a:solidFill>
                <a:latin typeface="Roboto" panose="02000000000000000000" pitchFamily="2" charset="0"/>
              </a:rPr>
              <a:t>).</a:t>
            </a:r>
          </a:p>
          <a:p>
            <a:pPr lvl="1"/>
            <a:r>
              <a:rPr lang="en-US" b="0" i="0" dirty="0">
                <a:solidFill>
                  <a:srgbClr val="000000"/>
                </a:solidFill>
                <a:effectLst/>
                <a:latin typeface="Roboto" panose="02000000000000000000" pitchFamily="2" charset="0"/>
              </a:rPr>
              <a:t>Serdes handle the details of the wire format for you, so you don’t have to worry about how messages are mapped to bytes.</a:t>
            </a:r>
            <a:endParaRPr lang="en-IN" dirty="0">
              <a:solidFill>
                <a:srgbClr val="000000"/>
              </a:solidFill>
              <a:latin typeface="Roboto" panose="02000000000000000000" pitchFamily="2" charset="0"/>
            </a:endParaRPr>
          </a:p>
        </p:txBody>
      </p:sp>
    </p:spTree>
    <p:extLst>
      <p:ext uri="{BB962C8B-B14F-4D97-AF65-F5344CB8AC3E}">
        <p14:creationId xmlns:p14="http://schemas.microsoft.com/office/powerpoint/2010/main" val="882602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5AA6D-DA3D-F44B-300C-AD5EABD5128F}"/>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602334B6-2CCD-2446-1A38-81DEF42E5A26}"/>
              </a:ext>
            </a:extLst>
          </p:cNvPr>
          <p:cNvSpPr>
            <a:spLocks noGrp="1"/>
          </p:cNvSpPr>
          <p:nvPr>
            <p:ph idx="1"/>
          </p:nvPr>
        </p:nvSpPr>
        <p:spPr/>
        <p:txBody>
          <a:bodyPr/>
          <a:lstStyle/>
          <a:p>
            <a:r>
              <a:rPr lang="en-US" dirty="0"/>
              <a:t>Topic vs Schema vs Subject</a:t>
            </a:r>
          </a:p>
          <a:p>
            <a:pPr lvl="1"/>
            <a:r>
              <a:rPr lang="en-US" dirty="0"/>
              <a:t>Topic : </a:t>
            </a:r>
            <a:r>
              <a:rPr lang="en-US" b="0" i="0" dirty="0">
                <a:solidFill>
                  <a:srgbClr val="000000"/>
                </a:solidFill>
                <a:effectLst/>
                <a:latin typeface="Roboto" panose="02000000000000000000" pitchFamily="2" charset="0"/>
              </a:rPr>
              <a:t>contains messages, and each message is a key-value pair.</a:t>
            </a:r>
          </a:p>
          <a:p>
            <a:pPr lvl="1"/>
            <a:r>
              <a:rPr lang="en-US" b="0" i="0" dirty="0">
                <a:solidFill>
                  <a:srgbClr val="000000"/>
                </a:solidFill>
                <a:effectLst/>
                <a:latin typeface="Roboto" panose="02000000000000000000" pitchFamily="2" charset="0"/>
              </a:rPr>
              <a:t>Either the message key or the message value, or both, can be serialized as Avro, JSON, or </a:t>
            </a:r>
            <a:r>
              <a:rPr lang="en-US" b="0" i="0" dirty="0" err="1">
                <a:solidFill>
                  <a:srgbClr val="000000"/>
                </a:solidFill>
                <a:effectLst/>
                <a:latin typeface="Roboto" panose="02000000000000000000" pitchFamily="2" charset="0"/>
              </a:rPr>
              <a:t>Protobuf</a:t>
            </a:r>
            <a:endParaRPr lang="en-US" dirty="0">
              <a:solidFill>
                <a:srgbClr val="000000"/>
              </a:solidFill>
              <a:latin typeface="Roboto" panose="02000000000000000000" pitchFamily="2" charset="0"/>
            </a:endParaRPr>
          </a:p>
          <a:p>
            <a:pPr lvl="1"/>
            <a:r>
              <a:rPr lang="en-US" b="0" i="0" dirty="0">
                <a:solidFill>
                  <a:srgbClr val="000000"/>
                </a:solidFill>
                <a:effectLst/>
                <a:latin typeface="Roboto" panose="02000000000000000000" pitchFamily="2" charset="0"/>
              </a:rPr>
              <a:t>A </a:t>
            </a:r>
            <a:r>
              <a:rPr lang="en-US" b="0" i="1" dirty="0">
                <a:solidFill>
                  <a:srgbClr val="000000"/>
                </a:solidFill>
                <a:effectLst/>
                <a:latin typeface="Roboto" panose="02000000000000000000" pitchFamily="2" charset="0"/>
              </a:rPr>
              <a:t>schema</a:t>
            </a:r>
            <a:r>
              <a:rPr lang="en-US" b="0" i="0" dirty="0">
                <a:solidFill>
                  <a:srgbClr val="000000"/>
                </a:solidFill>
                <a:effectLst/>
                <a:latin typeface="Roboto" panose="02000000000000000000" pitchFamily="2" charset="0"/>
              </a:rPr>
              <a:t> defines the structure of the data format. The Kafka topic name can be independent of the schema name.</a:t>
            </a:r>
          </a:p>
          <a:p>
            <a:pPr lvl="1"/>
            <a:r>
              <a:rPr lang="en-US" b="0" i="0" dirty="0">
                <a:solidFill>
                  <a:srgbClr val="000000"/>
                </a:solidFill>
                <a:effectLst/>
                <a:latin typeface="Roboto" panose="02000000000000000000" pitchFamily="2" charset="0"/>
              </a:rPr>
              <a:t>Schema Registry defines a scope in which schemas can evolve, and that scope is the </a:t>
            </a:r>
            <a:r>
              <a:rPr lang="en-US" b="0" i="1" dirty="0">
                <a:solidFill>
                  <a:srgbClr val="000000"/>
                </a:solidFill>
                <a:effectLst/>
                <a:latin typeface="Roboto" panose="02000000000000000000" pitchFamily="2" charset="0"/>
              </a:rPr>
              <a:t>subject</a:t>
            </a:r>
            <a:r>
              <a:rPr lang="en-US" dirty="0">
                <a:solidFill>
                  <a:srgbClr val="000000"/>
                </a:solidFill>
                <a:latin typeface="Roboto" panose="02000000000000000000" pitchFamily="2" charset="0"/>
              </a:rPr>
              <a:t> (</a:t>
            </a:r>
            <a:r>
              <a:rPr lang="en-US" b="0" i="0" dirty="0">
                <a:solidFill>
                  <a:srgbClr val="000000"/>
                </a:solidFill>
                <a:effectLst/>
                <a:latin typeface="Roboto" panose="02000000000000000000" pitchFamily="2" charset="0"/>
              </a:rPr>
              <a:t>by default is set to derive subject name from topic name)</a:t>
            </a:r>
          </a:p>
          <a:p>
            <a:pPr lvl="1"/>
            <a:endParaRPr lang="en-IN" dirty="0"/>
          </a:p>
        </p:txBody>
      </p:sp>
    </p:spTree>
    <p:extLst>
      <p:ext uri="{BB962C8B-B14F-4D97-AF65-F5344CB8AC3E}">
        <p14:creationId xmlns:p14="http://schemas.microsoft.com/office/powerpoint/2010/main" val="3045668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8B69-1B11-88CA-299E-668A2DFCA675}"/>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6B7BC033-B410-EF69-D1F6-5ED7D59EDB93}"/>
              </a:ext>
            </a:extLst>
          </p:cNvPr>
          <p:cNvSpPr>
            <a:spLocks noGrp="1"/>
          </p:cNvSpPr>
          <p:nvPr>
            <p:ph idx="1"/>
          </p:nvPr>
        </p:nvSpPr>
        <p:spPr/>
        <p:txBody>
          <a:bodyPr/>
          <a:lstStyle/>
          <a:p>
            <a:r>
              <a:rPr lang="en-US" dirty="0"/>
              <a:t>Example use case</a:t>
            </a:r>
          </a:p>
          <a:p>
            <a:pPr lvl="1"/>
            <a:r>
              <a:rPr lang="en-US" dirty="0"/>
              <a:t>Topic name : transactions</a:t>
            </a:r>
          </a:p>
          <a:p>
            <a:pPr lvl="1"/>
            <a:r>
              <a:rPr lang="en-US" dirty="0"/>
              <a:t>Schema name : Payment</a:t>
            </a:r>
          </a:p>
          <a:p>
            <a:pPr lvl="1"/>
            <a:r>
              <a:rPr lang="en-US" dirty="0"/>
              <a:t>Producer serializes both key and value</a:t>
            </a:r>
          </a:p>
          <a:p>
            <a:pPr lvl="1"/>
            <a:r>
              <a:rPr lang="en-US" dirty="0"/>
              <a:t>Subject names: transactions-key , transactions-value</a:t>
            </a:r>
          </a:p>
          <a:p>
            <a:pPr lvl="1"/>
            <a:r>
              <a:rPr lang="en-US" dirty="0"/>
              <a:t>Schemas evolve within the scope of subjects (version 1, 2 etc.)</a:t>
            </a:r>
            <a:endParaRPr lang="en-IN" dirty="0"/>
          </a:p>
        </p:txBody>
      </p:sp>
    </p:spTree>
    <p:extLst>
      <p:ext uri="{BB962C8B-B14F-4D97-AF65-F5344CB8AC3E}">
        <p14:creationId xmlns:p14="http://schemas.microsoft.com/office/powerpoint/2010/main" val="2808733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E162-8B69-6D30-C4FD-11091430104E}"/>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3A79A631-9D69-B3CE-B364-92CBEFABF282}"/>
              </a:ext>
            </a:extLst>
          </p:cNvPr>
          <p:cNvSpPr>
            <a:spLocks noGrp="1"/>
          </p:cNvSpPr>
          <p:nvPr>
            <p:ph idx="1"/>
          </p:nvPr>
        </p:nvSpPr>
        <p:spPr/>
        <p:txBody>
          <a:bodyPr>
            <a:normAutofit/>
          </a:bodyPr>
          <a:lstStyle/>
          <a:p>
            <a:r>
              <a:rPr lang="en-US" dirty="0"/>
              <a:t>Avro schema example </a:t>
            </a:r>
          </a:p>
          <a:p>
            <a:endParaRPr lang="en-US" dirty="0"/>
          </a:p>
          <a:p>
            <a:pPr marL="457200" lvl="1" indent="0">
              <a:buNone/>
            </a:pPr>
            <a:r>
              <a:rPr lang="en-IN" sz="1050" dirty="0"/>
              <a:t>{</a:t>
            </a:r>
          </a:p>
          <a:p>
            <a:pPr marL="457200" lvl="1" indent="0">
              <a:buNone/>
            </a:pPr>
            <a:r>
              <a:rPr lang="en-IN" sz="1050" dirty="0"/>
              <a:t> "namespace": "</a:t>
            </a:r>
            <a:r>
              <a:rPr lang="en-IN" sz="1050" dirty="0" err="1"/>
              <a:t>io.confluent.examples.clients.basicavro</a:t>
            </a:r>
            <a:r>
              <a:rPr lang="en-IN" sz="1050" dirty="0"/>
              <a:t>",</a:t>
            </a:r>
          </a:p>
          <a:p>
            <a:pPr marL="457200" lvl="1" indent="0">
              <a:buNone/>
            </a:pPr>
            <a:r>
              <a:rPr lang="en-IN" sz="1050" dirty="0"/>
              <a:t> "type": "record",</a:t>
            </a:r>
          </a:p>
          <a:p>
            <a:pPr marL="457200" lvl="1" indent="0">
              <a:buNone/>
            </a:pPr>
            <a:r>
              <a:rPr lang="en-IN" sz="1050" dirty="0"/>
              <a:t> "name": "Payment",</a:t>
            </a:r>
          </a:p>
          <a:p>
            <a:pPr marL="457200" lvl="1" indent="0">
              <a:buNone/>
            </a:pPr>
            <a:r>
              <a:rPr lang="en-IN" sz="1050" dirty="0"/>
              <a:t> "fields": [</a:t>
            </a:r>
          </a:p>
          <a:p>
            <a:pPr marL="457200" lvl="1" indent="0">
              <a:buNone/>
            </a:pPr>
            <a:r>
              <a:rPr lang="en-IN" sz="1050" dirty="0"/>
              <a:t>     {"name": "id", "type": "string"},</a:t>
            </a:r>
          </a:p>
          <a:p>
            <a:pPr marL="457200" lvl="1" indent="0">
              <a:buNone/>
            </a:pPr>
            <a:r>
              <a:rPr lang="en-IN" sz="1050" dirty="0"/>
              <a:t>     {"name": "amount", "type": "double"}</a:t>
            </a:r>
          </a:p>
          <a:p>
            <a:pPr marL="457200" lvl="1" indent="0">
              <a:buNone/>
            </a:pPr>
            <a:r>
              <a:rPr lang="en-IN" sz="1050" dirty="0"/>
              <a:t> ]</a:t>
            </a:r>
          </a:p>
          <a:p>
            <a:pPr marL="457200" lvl="1" indent="0">
              <a:buNone/>
            </a:pPr>
            <a:r>
              <a:rPr lang="en-IN" sz="1050" dirty="0"/>
              <a:t>}</a:t>
            </a:r>
          </a:p>
          <a:p>
            <a:pPr marL="457200" lvl="1" indent="0">
              <a:buNone/>
            </a:pPr>
            <a:endParaRPr lang="en-IN" sz="1050" dirty="0"/>
          </a:p>
          <a:p>
            <a:pPr marL="457200" lvl="1" indent="0">
              <a:buNone/>
            </a:pPr>
            <a:endParaRPr lang="en-IN" sz="1050" dirty="0"/>
          </a:p>
          <a:p>
            <a:pPr lvl="1"/>
            <a:r>
              <a:rPr lang="en-US" sz="1800" dirty="0"/>
              <a:t>namespace: a fully qualified name that avoids schema naming conflicts</a:t>
            </a:r>
          </a:p>
          <a:p>
            <a:pPr lvl="1"/>
            <a:r>
              <a:rPr lang="en-US" sz="1800" dirty="0"/>
              <a:t>type: Avro data type, for example, record, </a:t>
            </a:r>
            <a:r>
              <a:rPr lang="en-US" sz="1800" dirty="0" err="1"/>
              <a:t>enum</a:t>
            </a:r>
            <a:r>
              <a:rPr lang="en-US" sz="1800" dirty="0"/>
              <a:t>, union, array, map, or fixed</a:t>
            </a:r>
          </a:p>
          <a:p>
            <a:pPr lvl="1"/>
            <a:r>
              <a:rPr lang="en-US" sz="1800" dirty="0"/>
              <a:t>name: unique schema name in this namespace</a:t>
            </a:r>
          </a:p>
          <a:p>
            <a:pPr lvl="1"/>
            <a:r>
              <a:rPr lang="en-US" sz="1800" dirty="0"/>
              <a:t>fields: one or more simple or complex data types for a record. The first field in this record is called id, and it is of type string. The second field in this record is called amount, and it is of type double.</a:t>
            </a:r>
            <a:endParaRPr lang="en-IN" sz="1800" dirty="0"/>
          </a:p>
        </p:txBody>
      </p:sp>
    </p:spTree>
    <p:extLst>
      <p:ext uri="{BB962C8B-B14F-4D97-AF65-F5344CB8AC3E}">
        <p14:creationId xmlns:p14="http://schemas.microsoft.com/office/powerpoint/2010/main" val="2713322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8A144-0440-B48F-7115-AA6E2BB6F53C}"/>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BA46C468-5002-F4FF-499E-D37E47ABD6C6}"/>
              </a:ext>
            </a:extLst>
          </p:cNvPr>
          <p:cNvSpPr>
            <a:spLocks noGrp="1"/>
          </p:cNvSpPr>
          <p:nvPr>
            <p:ph idx="1"/>
          </p:nvPr>
        </p:nvSpPr>
        <p:spPr/>
        <p:txBody>
          <a:bodyPr>
            <a:normAutofit/>
          </a:bodyPr>
          <a:lstStyle/>
          <a:p>
            <a:r>
              <a:rPr lang="en-US" dirty="0"/>
              <a:t>Schema registry API </a:t>
            </a:r>
          </a:p>
          <a:p>
            <a:pPr lvl="1"/>
            <a:r>
              <a:rPr lang="en-US" dirty="0"/>
              <a:t>To view all the subjects registered in schema registry</a:t>
            </a:r>
          </a:p>
          <a:p>
            <a:pPr marL="457200" lvl="1" indent="0">
              <a:buNone/>
            </a:pPr>
            <a:r>
              <a:rPr lang="en-IN" dirty="0"/>
              <a:t>	http://localhost:8081/subjects/</a:t>
            </a:r>
          </a:p>
          <a:p>
            <a:pPr lvl="1"/>
            <a:r>
              <a:rPr lang="en-US" b="0" i="0" dirty="0">
                <a:solidFill>
                  <a:srgbClr val="000000"/>
                </a:solidFill>
                <a:effectLst/>
                <a:latin typeface="Roboto" panose="02000000000000000000" pitchFamily="2" charset="0"/>
              </a:rPr>
              <a:t>To view the latest schema for this subject in more detail</a:t>
            </a:r>
          </a:p>
          <a:p>
            <a:pPr marL="914400" lvl="2" indent="0">
              <a:buNone/>
            </a:pPr>
            <a:r>
              <a:rPr lang="en-IN" dirty="0"/>
              <a:t>http://localhost:8081/subjects/transactions-value/versions/latest</a:t>
            </a:r>
          </a:p>
          <a:p>
            <a:pPr marL="914400" lvl="2" indent="0">
              <a:buNone/>
            </a:pPr>
            <a:endParaRPr lang="en-IN" dirty="0"/>
          </a:p>
          <a:p>
            <a:pPr marL="914400" lvl="2" indent="0">
              <a:buNone/>
            </a:pPr>
            <a:r>
              <a:rPr lang="en-IN" dirty="0"/>
              <a:t>{</a:t>
            </a:r>
          </a:p>
          <a:p>
            <a:pPr marL="914400" lvl="2" indent="0">
              <a:buNone/>
            </a:pPr>
            <a:r>
              <a:rPr lang="en-IN" dirty="0"/>
              <a:t>  "subject": "transactions-value",</a:t>
            </a:r>
          </a:p>
          <a:p>
            <a:pPr marL="914400" lvl="2" indent="0">
              <a:buNone/>
            </a:pPr>
            <a:r>
              <a:rPr lang="en-IN" dirty="0"/>
              <a:t>  "version": 1,</a:t>
            </a:r>
          </a:p>
          <a:p>
            <a:pPr marL="914400" lvl="2" indent="0">
              <a:buNone/>
            </a:pPr>
            <a:r>
              <a:rPr lang="en-IN" dirty="0"/>
              <a:t>  "id": 1,</a:t>
            </a:r>
          </a:p>
          <a:p>
            <a:pPr marL="914400" lvl="2" indent="0">
              <a:buNone/>
            </a:pPr>
            <a:r>
              <a:rPr lang="en-IN" dirty="0"/>
              <a:t>  "schema": "{\"type\":\"record\",\"name\":\"Payment\",\"namespace\":\"</a:t>
            </a:r>
            <a:r>
              <a:rPr lang="en-IN" dirty="0" err="1"/>
              <a:t>io.confluent.examples.clients.basicavro</a:t>
            </a:r>
            <a:r>
              <a:rPr lang="en-IN" dirty="0"/>
              <a:t>\",\"fields\":[{\"name\":\"id\",\"type\":\"string\"},{\"name\":\"amount\",\"type\":\"double\"}]}"</a:t>
            </a:r>
          </a:p>
          <a:p>
            <a:pPr marL="914400" lvl="2" indent="0">
              <a:buNone/>
            </a:pPr>
            <a:r>
              <a:rPr lang="en-IN" dirty="0"/>
              <a:t>}</a:t>
            </a:r>
          </a:p>
        </p:txBody>
      </p:sp>
    </p:spTree>
    <p:extLst>
      <p:ext uri="{BB962C8B-B14F-4D97-AF65-F5344CB8AC3E}">
        <p14:creationId xmlns:p14="http://schemas.microsoft.com/office/powerpoint/2010/main" val="381905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1571-BAAC-C867-32BA-45557B1EC0AE}"/>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332A4DB1-0105-0CBC-3E33-DF8F8F3C68DA}"/>
              </a:ext>
            </a:extLst>
          </p:cNvPr>
          <p:cNvSpPr>
            <a:spLocks noGrp="1"/>
          </p:cNvSpPr>
          <p:nvPr>
            <p:ph idx="1"/>
          </p:nvPr>
        </p:nvSpPr>
        <p:spPr/>
        <p:txBody>
          <a:bodyPr/>
          <a:lstStyle/>
          <a:p>
            <a:pPr lvl="1"/>
            <a:r>
              <a:rPr lang="en-US" dirty="0"/>
              <a:t>subject: the scope in which schemas for the messages in the topic transactions can evolve</a:t>
            </a:r>
          </a:p>
          <a:p>
            <a:pPr lvl="1"/>
            <a:r>
              <a:rPr lang="en-US" dirty="0"/>
              <a:t>version: the schema version for this subject, which starts at 1 for each subject</a:t>
            </a:r>
          </a:p>
          <a:p>
            <a:pPr lvl="1"/>
            <a:r>
              <a:rPr lang="en-US" dirty="0"/>
              <a:t>id: the globally unique schema version id, unique across all schemas in all subjects. (</a:t>
            </a:r>
            <a:r>
              <a:rPr lang="en-US" sz="1600" b="0" i="1" dirty="0">
                <a:solidFill>
                  <a:srgbClr val="0C0D0E"/>
                </a:solidFill>
                <a:effectLst/>
                <a:latin typeface="-apple-system"/>
              </a:rPr>
              <a:t>The version will always be incremented if you make a compatible schema change. If your edit to the subject schema happens to match some other subject schema definition, then the ID wouldn't change. If the schema matches some other schema in any other subject, id would be same)</a:t>
            </a:r>
            <a:endParaRPr lang="en-US" sz="1600" i="1" dirty="0"/>
          </a:p>
          <a:p>
            <a:pPr lvl="1"/>
            <a:r>
              <a:rPr lang="en-US" dirty="0"/>
              <a:t>schema: the structure that defines the schema format</a:t>
            </a:r>
            <a:endParaRPr lang="en-IN" dirty="0"/>
          </a:p>
          <a:p>
            <a:pPr lvl="1"/>
            <a:endParaRPr lang="en-IN" dirty="0"/>
          </a:p>
          <a:p>
            <a:pPr marL="457200" lvl="1" indent="0">
              <a:buNone/>
            </a:pPr>
            <a:r>
              <a:rPr lang="en-US" dirty="0"/>
              <a:t>Get schema based on id:</a:t>
            </a:r>
          </a:p>
          <a:p>
            <a:pPr marL="457200" lvl="1" indent="0">
              <a:buNone/>
            </a:pPr>
            <a:r>
              <a:rPr lang="en-US" dirty="0"/>
              <a:t>http://localhost:8081/schemas/ids/1</a:t>
            </a:r>
          </a:p>
        </p:txBody>
      </p:sp>
    </p:spTree>
    <p:extLst>
      <p:ext uri="{BB962C8B-B14F-4D97-AF65-F5344CB8AC3E}">
        <p14:creationId xmlns:p14="http://schemas.microsoft.com/office/powerpoint/2010/main" val="622381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18D73-D61F-2718-E9B6-161CCCA07EBF}"/>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23535E02-0D50-8C50-AAE2-F9959DBF8D81}"/>
              </a:ext>
            </a:extLst>
          </p:cNvPr>
          <p:cNvSpPr>
            <a:spLocks noGrp="1"/>
          </p:cNvSpPr>
          <p:nvPr>
            <p:ph idx="1"/>
          </p:nvPr>
        </p:nvSpPr>
        <p:spPr/>
        <p:txBody>
          <a:bodyPr/>
          <a:lstStyle/>
          <a:p>
            <a:r>
              <a:rPr lang="en-US" dirty="0"/>
              <a:t>Schema Id in messages</a:t>
            </a:r>
          </a:p>
          <a:p>
            <a:pPr lvl="1"/>
            <a:r>
              <a:rPr lang="en-US" b="0" i="0" dirty="0">
                <a:solidFill>
                  <a:srgbClr val="000000"/>
                </a:solidFill>
                <a:effectLst/>
                <a:latin typeface="Roboto" panose="02000000000000000000" pitchFamily="2" charset="0"/>
              </a:rPr>
              <a:t>Kafka messages do not need to be written with the entire Avro schema. Instead, Kafka messages are written with the schema id. </a:t>
            </a:r>
          </a:p>
          <a:p>
            <a:pPr lvl="1"/>
            <a:r>
              <a:rPr lang="en-US" b="0" i="0" dirty="0">
                <a:solidFill>
                  <a:srgbClr val="000000"/>
                </a:solidFill>
                <a:effectLst/>
                <a:latin typeface="Roboto" panose="02000000000000000000" pitchFamily="2" charset="0"/>
              </a:rPr>
              <a:t>The producers writing the messages and the consumers reading the messages must be using the same Schema Registry to get the same mapping between a schema and schema id.</a:t>
            </a:r>
            <a:endParaRPr lang="en-US" dirty="0">
              <a:solidFill>
                <a:srgbClr val="000000"/>
              </a:solidFill>
              <a:latin typeface="Roboto" panose="02000000000000000000" pitchFamily="2" charset="0"/>
            </a:endParaRPr>
          </a:p>
          <a:p>
            <a:pPr lvl="1"/>
            <a:r>
              <a:rPr lang="en-IN" dirty="0"/>
              <a:t>Producer and consumers cache schema id on subsequent message write/reads</a:t>
            </a:r>
          </a:p>
          <a:p>
            <a:pPr lvl="1"/>
            <a:endParaRPr lang="en-IN" dirty="0"/>
          </a:p>
        </p:txBody>
      </p:sp>
    </p:spTree>
    <p:extLst>
      <p:ext uri="{BB962C8B-B14F-4D97-AF65-F5344CB8AC3E}">
        <p14:creationId xmlns:p14="http://schemas.microsoft.com/office/powerpoint/2010/main" val="3761805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FBFC-D106-7911-6896-8672C02FF30D}"/>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0BF5E5A4-BC83-8BE5-8B8F-EF235CF365FB}"/>
              </a:ext>
            </a:extLst>
          </p:cNvPr>
          <p:cNvSpPr>
            <a:spLocks noGrp="1"/>
          </p:cNvSpPr>
          <p:nvPr>
            <p:ph idx="1"/>
          </p:nvPr>
        </p:nvSpPr>
        <p:spPr/>
        <p:txBody>
          <a:bodyPr/>
          <a:lstStyle/>
          <a:p>
            <a:r>
              <a:rPr lang="en-US" dirty="0"/>
              <a:t>Schema registration</a:t>
            </a:r>
          </a:p>
          <a:p>
            <a:pPr lvl="1"/>
            <a:r>
              <a:rPr lang="en-US" b="0" i="0" dirty="0">
                <a:solidFill>
                  <a:srgbClr val="000000"/>
                </a:solidFill>
                <a:effectLst/>
                <a:latin typeface="Roboto" panose="02000000000000000000" pitchFamily="2" charset="0"/>
              </a:rPr>
              <a:t>By default, client applications automatically register new schemas. If they produce new messages to a new topic, then they will automatically try to register new schemas.</a:t>
            </a:r>
          </a:p>
          <a:p>
            <a:pPr lvl="1"/>
            <a:r>
              <a:rPr lang="en-US" dirty="0"/>
              <a:t> you can disable automatic schema registration by setting the configuration parameter </a:t>
            </a:r>
            <a:r>
              <a:rPr lang="en-US" dirty="0" err="1"/>
              <a:t>auto.register.schemas</a:t>
            </a:r>
            <a:r>
              <a:rPr lang="en-US" dirty="0"/>
              <a:t>=false</a:t>
            </a:r>
          </a:p>
          <a:p>
            <a:pPr lvl="1"/>
            <a:r>
              <a:rPr lang="en-US" dirty="0"/>
              <a:t>The option </a:t>
            </a:r>
            <a:r>
              <a:rPr lang="en-US" dirty="0" err="1"/>
              <a:t>auto.register.schemas</a:t>
            </a:r>
            <a:r>
              <a:rPr lang="en-US" dirty="0"/>
              <a:t> must be set to false in order for </a:t>
            </a:r>
            <a:r>
              <a:rPr lang="en-US" dirty="0" err="1"/>
              <a:t>use.latest.version</a:t>
            </a:r>
            <a:r>
              <a:rPr lang="en-US" dirty="0"/>
              <a:t> to work in producers</a:t>
            </a:r>
          </a:p>
          <a:p>
            <a:pPr lvl="1"/>
            <a:r>
              <a:rPr lang="en-US" b="0" i="0" dirty="0">
                <a:solidFill>
                  <a:srgbClr val="000000"/>
                </a:solidFill>
                <a:effectLst/>
                <a:latin typeface="Roboto" panose="02000000000000000000" pitchFamily="2" charset="0"/>
              </a:rPr>
              <a:t>To manually register the schema outside of the application, you can use Control Center or connect directly to the REST endpoint in Schema Registry (post to http://localhost:8081/subjects/demo_topic-value/versions)</a:t>
            </a:r>
            <a:endParaRPr lang="en-IN" dirty="0"/>
          </a:p>
        </p:txBody>
      </p:sp>
    </p:spTree>
    <p:extLst>
      <p:ext uri="{BB962C8B-B14F-4D97-AF65-F5344CB8AC3E}">
        <p14:creationId xmlns:p14="http://schemas.microsoft.com/office/powerpoint/2010/main" val="413441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1D2A8-A625-BE9D-333E-1A0B3CA90380}"/>
              </a:ext>
            </a:extLst>
          </p:cNvPr>
          <p:cNvSpPr>
            <a:spLocks noGrp="1"/>
          </p:cNvSpPr>
          <p:nvPr>
            <p:ph type="title"/>
          </p:nvPr>
        </p:nvSpPr>
        <p:spPr/>
        <p:txBody>
          <a:bodyPr/>
          <a:lstStyle/>
          <a:p>
            <a:r>
              <a:rPr lang="en-US" dirty="0"/>
              <a:t>Kafka internals</a:t>
            </a:r>
            <a:endParaRPr lang="en-IN" dirty="0"/>
          </a:p>
        </p:txBody>
      </p:sp>
      <p:sp>
        <p:nvSpPr>
          <p:cNvPr id="3" name="Content Placeholder 2">
            <a:extLst>
              <a:ext uri="{FF2B5EF4-FFF2-40B4-BE49-F238E27FC236}">
                <a16:creationId xmlns:a16="http://schemas.microsoft.com/office/drawing/2014/main" id="{3882B5C9-5190-0202-671E-64932874BC19}"/>
              </a:ext>
            </a:extLst>
          </p:cNvPr>
          <p:cNvSpPr>
            <a:spLocks noGrp="1"/>
          </p:cNvSpPr>
          <p:nvPr>
            <p:ph idx="1"/>
          </p:nvPr>
        </p:nvSpPr>
        <p:spPr/>
        <p:txBody>
          <a:bodyPr/>
          <a:lstStyle/>
          <a:p>
            <a:r>
              <a:rPr lang="en-US" dirty="0"/>
              <a:t>Cluster membership</a:t>
            </a:r>
          </a:p>
          <a:p>
            <a:pPr lvl="1"/>
            <a:endParaRPr lang="en-IN" dirty="0"/>
          </a:p>
        </p:txBody>
      </p:sp>
      <p:pic>
        <p:nvPicPr>
          <p:cNvPr id="5" name="Picture 4">
            <a:extLst>
              <a:ext uri="{FF2B5EF4-FFF2-40B4-BE49-F238E27FC236}">
                <a16:creationId xmlns:a16="http://schemas.microsoft.com/office/drawing/2014/main" id="{F527FA15-BC7C-0ECE-DA8D-BC5EADDAADCF}"/>
              </a:ext>
            </a:extLst>
          </p:cNvPr>
          <p:cNvPicPr>
            <a:picLocks noChangeAspect="1"/>
          </p:cNvPicPr>
          <p:nvPr/>
        </p:nvPicPr>
        <p:blipFill rotWithShape="1">
          <a:blip r:embed="rId2"/>
          <a:srcRect r="61597" b="33704"/>
          <a:stretch/>
        </p:blipFill>
        <p:spPr>
          <a:xfrm>
            <a:off x="1253066" y="2341200"/>
            <a:ext cx="3810001" cy="3699766"/>
          </a:xfrm>
          <a:prstGeom prst="rect">
            <a:avLst/>
          </a:prstGeom>
        </p:spPr>
      </p:pic>
      <p:sp>
        <p:nvSpPr>
          <p:cNvPr id="6" name="TextBox 5">
            <a:extLst>
              <a:ext uri="{FF2B5EF4-FFF2-40B4-BE49-F238E27FC236}">
                <a16:creationId xmlns:a16="http://schemas.microsoft.com/office/drawing/2014/main" id="{FA51621B-0359-3A7B-A758-34D385A5AAE7}"/>
              </a:ext>
            </a:extLst>
          </p:cNvPr>
          <p:cNvSpPr txBox="1"/>
          <p:nvPr/>
        </p:nvSpPr>
        <p:spPr>
          <a:xfrm>
            <a:off x="5300132" y="2438400"/>
            <a:ext cx="689186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Each broker has a numeric broker id , mentioned in the config file.</a:t>
            </a:r>
          </a:p>
          <a:p>
            <a:pPr marL="285750" indent="-285750">
              <a:buFont typeface="Arial" panose="020B0604020202020204" pitchFamily="34" charset="0"/>
              <a:buChar char="•"/>
            </a:pPr>
            <a:r>
              <a:rPr lang="en-US" dirty="0"/>
              <a:t>Broker registers itself with the zookeeper using this id creating ephemeral node</a:t>
            </a:r>
          </a:p>
          <a:p>
            <a:pPr marL="285750" indent="-285750">
              <a:buFont typeface="Arial" panose="020B0604020202020204" pitchFamily="34" charset="0"/>
              <a:buChar char="•"/>
            </a:pPr>
            <a:r>
              <a:rPr lang="en-US" dirty="0"/>
              <a:t>Each broker in a cluster has unique id</a:t>
            </a:r>
          </a:p>
          <a:p>
            <a:pPr marL="285750" indent="-285750">
              <a:buFont typeface="Arial" panose="020B0604020202020204" pitchFamily="34" charset="0"/>
              <a:buChar char="•"/>
            </a:pPr>
            <a:r>
              <a:rPr lang="en-US" dirty="0"/>
              <a:t>The first broker to register itself with the zookeeper becomes controller.</a:t>
            </a:r>
          </a:p>
          <a:p>
            <a:pPr marL="285750" indent="-285750">
              <a:buFont typeface="Arial" panose="020B0604020202020204" pitchFamily="34" charset="0"/>
              <a:buChar char="•"/>
            </a:pPr>
            <a:r>
              <a:rPr lang="en-US" dirty="0"/>
              <a:t>If controller goes down, other brokers attempt to become controller</a:t>
            </a:r>
          </a:p>
          <a:p>
            <a:pPr marL="285750" indent="-285750">
              <a:buFont typeface="Arial" panose="020B0604020202020204" pitchFamily="34" charset="0"/>
              <a:buChar char="•"/>
            </a:pPr>
            <a:r>
              <a:rPr lang="en-US" dirty="0"/>
              <a:t>Controller helps in selecting leader partitions.</a:t>
            </a:r>
          </a:p>
          <a:p>
            <a:pPr marL="285750" indent="-285750">
              <a:buFont typeface="Arial" panose="020B0604020202020204" pitchFamily="34" charset="0"/>
              <a:buChar char="•"/>
            </a:pPr>
            <a:r>
              <a:rPr lang="en-US" dirty="0"/>
              <a:t>Zookeeper selects controller and stores metadata (brokers, topics, partition, replicas)</a:t>
            </a:r>
          </a:p>
          <a:p>
            <a:pPr marL="285750" indent="-285750">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3336140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9561-FA43-9185-E84D-85C6D114E27C}"/>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B21C8FF6-A735-4850-8C36-8381E621CB3E}"/>
              </a:ext>
            </a:extLst>
          </p:cNvPr>
          <p:cNvSpPr>
            <a:spLocks noGrp="1"/>
          </p:cNvSpPr>
          <p:nvPr>
            <p:ph idx="1"/>
          </p:nvPr>
        </p:nvSpPr>
        <p:spPr/>
        <p:txBody>
          <a:bodyPr/>
          <a:lstStyle/>
          <a:p>
            <a:r>
              <a:rPr lang="en-US" dirty="0"/>
              <a:t>Schema evolution and compatibility check</a:t>
            </a:r>
          </a:p>
          <a:p>
            <a:pPr lvl="1"/>
            <a:r>
              <a:rPr lang="en-US" b="0" i="0" dirty="0">
                <a:solidFill>
                  <a:srgbClr val="000000"/>
                </a:solidFill>
                <a:effectLst/>
                <a:latin typeface="Roboto" panose="02000000000000000000" pitchFamily="2" charset="0"/>
              </a:rPr>
              <a:t>Schema Registry allows for schema evolution and provides compatibility checks to ensure that the contract between producers and consumers is not broken. </a:t>
            </a:r>
          </a:p>
          <a:p>
            <a:pPr lvl="1"/>
            <a:r>
              <a:rPr lang="en-US" b="0" i="0" dirty="0">
                <a:solidFill>
                  <a:srgbClr val="000000"/>
                </a:solidFill>
                <a:effectLst/>
                <a:latin typeface="Roboto" panose="02000000000000000000" pitchFamily="2" charset="0"/>
              </a:rPr>
              <a:t>If compatibility is configured as transitive, then it checks compatibility of a new schema against all previously registered schemas; otherwise, it checks compatibility of a new schema only against the latest schema.</a:t>
            </a:r>
            <a:endParaRPr lang="en-US" dirty="0">
              <a:solidFill>
                <a:srgbClr val="000000"/>
              </a:solidFill>
              <a:latin typeface="Roboto" panose="02000000000000000000" pitchFamily="2" charset="0"/>
            </a:endParaRPr>
          </a:p>
          <a:p>
            <a:pPr lvl="1"/>
            <a:r>
              <a:rPr lang="en-US" dirty="0"/>
              <a:t>The Confluent Schema Registry default compatibility type BACKWARD is non-transitive, which means that it’s not BACKWARD_TRANSITIVE. As a result, new schemas are checked for compatibility only against the latest schema.</a:t>
            </a:r>
            <a:endParaRPr lang="en-IN" dirty="0"/>
          </a:p>
        </p:txBody>
      </p:sp>
    </p:spTree>
    <p:extLst>
      <p:ext uri="{BB962C8B-B14F-4D97-AF65-F5344CB8AC3E}">
        <p14:creationId xmlns:p14="http://schemas.microsoft.com/office/powerpoint/2010/main" val="2489151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2B1B-0C32-3113-2077-480616CFDCDD}"/>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CD530869-58D1-6D7A-511D-CDFEC4029D9A}"/>
              </a:ext>
            </a:extLst>
          </p:cNvPr>
          <p:cNvSpPr>
            <a:spLocks noGrp="1"/>
          </p:cNvSpPr>
          <p:nvPr>
            <p:ph idx="1"/>
          </p:nvPr>
        </p:nvSpPr>
        <p:spPr/>
        <p:txBody>
          <a:bodyPr>
            <a:normAutofit/>
          </a:bodyPr>
          <a:lstStyle/>
          <a:p>
            <a:r>
              <a:rPr lang="en-US" dirty="0"/>
              <a:t>Compatibility types (assume schema version V1,V2,V3)</a:t>
            </a:r>
          </a:p>
          <a:p>
            <a:endParaRPr lang="en-US" dirty="0"/>
          </a:p>
          <a:p>
            <a:r>
              <a:rPr lang="en-US" dirty="0"/>
              <a:t>BACKWARD: (default) consumers using the V3 can read data written by producers using the V2 schema</a:t>
            </a:r>
          </a:p>
          <a:p>
            <a:r>
              <a:rPr lang="en-US" dirty="0"/>
              <a:t>BACKWARD_TRANSITIVE: consumers using the V3 can read data written by producers using all previously registered schemas(V1,V2)</a:t>
            </a:r>
          </a:p>
          <a:p>
            <a:r>
              <a:rPr lang="en-US" dirty="0"/>
              <a:t>FORWARD: consumers using the (V3) can read data written by producers using the new schema</a:t>
            </a:r>
          </a:p>
          <a:p>
            <a:r>
              <a:rPr lang="en-US" dirty="0"/>
              <a:t>FORWARD_TRANSITIVE: consumers using all previously registered schemas can read data written by producers using the V3</a:t>
            </a:r>
          </a:p>
          <a:p>
            <a:r>
              <a:rPr lang="en-US" dirty="0"/>
              <a:t>FULL: V3 is forward and backward compatible with the V2</a:t>
            </a:r>
          </a:p>
          <a:p>
            <a:r>
              <a:rPr lang="en-US" dirty="0"/>
              <a:t>FULL_TRANSITIVE: the new schema is forward and backward compatible with all previously registered schemas</a:t>
            </a:r>
          </a:p>
          <a:p>
            <a:r>
              <a:rPr lang="en-US" dirty="0"/>
              <a:t>NONE: schema compatibility checks are disabled</a:t>
            </a:r>
            <a:endParaRPr lang="en-IN" dirty="0"/>
          </a:p>
        </p:txBody>
      </p:sp>
    </p:spTree>
    <p:extLst>
      <p:ext uri="{BB962C8B-B14F-4D97-AF65-F5344CB8AC3E}">
        <p14:creationId xmlns:p14="http://schemas.microsoft.com/office/powerpoint/2010/main" val="562386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4C87-5258-6CFB-40C7-336B8761489F}"/>
              </a:ext>
            </a:extLst>
          </p:cNvPr>
          <p:cNvSpPr>
            <a:spLocks noGrp="1"/>
          </p:cNvSpPr>
          <p:nvPr>
            <p:ph type="title"/>
          </p:nvPr>
        </p:nvSpPr>
        <p:spPr/>
        <p:txBody>
          <a:bodyPr/>
          <a:lstStyle/>
          <a:p>
            <a:r>
              <a:rPr lang="en-US" dirty="0"/>
              <a:t>Schema Registry</a:t>
            </a:r>
            <a:endParaRPr lang="en-IN" dirty="0"/>
          </a:p>
        </p:txBody>
      </p:sp>
      <p:sp>
        <p:nvSpPr>
          <p:cNvPr id="3" name="Content Placeholder 2">
            <a:extLst>
              <a:ext uri="{FF2B5EF4-FFF2-40B4-BE49-F238E27FC236}">
                <a16:creationId xmlns:a16="http://schemas.microsoft.com/office/drawing/2014/main" id="{87E5E51F-B97B-C42F-9B9D-A8D48F86CF42}"/>
              </a:ext>
            </a:extLst>
          </p:cNvPr>
          <p:cNvSpPr>
            <a:spLocks noGrp="1"/>
          </p:cNvSpPr>
          <p:nvPr>
            <p:ph idx="1"/>
          </p:nvPr>
        </p:nvSpPr>
        <p:spPr/>
        <p:txBody>
          <a:bodyPr>
            <a:normAutofit/>
          </a:bodyPr>
          <a:lstStyle/>
          <a:p>
            <a:r>
              <a:rPr lang="en-US" b="0" i="0" dirty="0">
                <a:solidFill>
                  <a:srgbClr val="000000"/>
                </a:solidFill>
                <a:effectLst/>
                <a:latin typeface="Roboto" panose="02000000000000000000" pitchFamily="2" charset="0"/>
              </a:rPr>
              <a:t>To maintain </a:t>
            </a:r>
            <a:r>
              <a:rPr lang="en-US" dirty="0">
                <a:solidFill>
                  <a:srgbClr val="000000"/>
                </a:solidFill>
                <a:latin typeface="Roboto" panose="02000000000000000000" pitchFamily="2" charset="0"/>
                <a:hlinkClick r:id="rId2">
                  <a:extLst>
                    <a:ext uri="{A12FA001-AC4F-418D-AE19-62706E023703}">
                      <ahyp:hlinkClr xmlns:ahyp="http://schemas.microsoft.com/office/drawing/2018/hyperlinkcolor" val="tx"/>
                    </a:ext>
                  </a:extLst>
                </a:hlinkClick>
              </a:rPr>
              <a:t>backward</a:t>
            </a:r>
            <a:r>
              <a:rPr lang="en-US" dirty="0">
                <a:solidFill>
                  <a:srgbClr val="000000"/>
                </a:solidFill>
                <a:latin typeface="Roboto" panose="02000000000000000000" pitchFamily="2" charset="0"/>
              </a:rPr>
              <a:t> </a:t>
            </a:r>
            <a:r>
              <a:rPr lang="en-US" b="0" i="0" dirty="0">
                <a:solidFill>
                  <a:srgbClr val="000000"/>
                </a:solidFill>
                <a:effectLst/>
                <a:latin typeface="Roboto" panose="02000000000000000000" pitchFamily="2" charset="0"/>
              </a:rPr>
              <a:t>compatibility, a new schema must assume default values for the new field if it is not provided.</a:t>
            </a:r>
          </a:p>
          <a:p>
            <a:pPr marL="457200" lvl="1" indent="0">
              <a:buNone/>
            </a:pPr>
            <a:r>
              <a:rPr lang="en-IN" sz="1050" dirty="0"/>
              <a:t>{</a:t>
            </a:r>
          </a:p>
          <a:p>
            <a:pPr marL="457200" lvl="1" indent="0">
              <a:buNone/>
            </a:pPr>
            <a:r>
              <a:rPr lang="en-IN" sz="1050" dirty="0"/>
              <a:t> "namespace": "</a:t>
            </a:r>
            <a:r>
              <a:rPr lang="en-IN" sz="1050" dirty="0" err="1"/>
              <a:t>io.confluent.examples.clients.basicavro</a:t>
            </a:r>
            <a:r>
              <a:rPr lang="en-IN" sz="1050" dirty="0"/>
              <a:t>",</a:t>
            </a:r>
          </a:p>
          <a:p>
            <a:pPr marL="457200" lvl="1" indent="0">
              <a:buNone/>
            </a:pPr>
            <a:r>
              <a:rPr lang="en-IN" sz="1050" dirty="0"/>
              <a:t> "type": "record",</a:t>
            </a:r>
          </a:p>
          <a:p>
            <a:pPr marL="457200" lvl="1" indent="0">
              <a:buNone/>
            </a:pPr>
            <a:r>
              <a:rPr lang="en-IN" sz="1050" dirty="0"/>
              <a:t> "name": "Payment",</a:t>
            </a:r>
          </a:p>
          <a:p>
            <a:pPr marL="457200" lvl="1" indent="0">
              <a:buNone/>
            </a:pPr>
            <a:r>
              <a:rPr lang="en-IN" sz="1050" dirty="0"/>
              <a:t> "fields": [</a:t>
            </a:r>
          </a:p>
          <a:p>
            <a:pPr marL="457200" lvl="1" indent="0">
              <a:buNone/>
            </a:pPr>
            <a:r>
              <a:rPr lang="en-IN" sz="1050" dirty="0"/>
              <a:t>     {"name": "id", "type": "string"},</a:t>
            </a:r>
          </a:p>
          <a:p>
            <a:pPr marL="457200" lvl="1" indent="0">
              <a:buNone/>
            </a:pPr>
            <a:r>
              <a:rPr lang="en-IN" sz="1050" dirty="0"/>
              <a:t>     {"name": "amount", "type": "double"},</a:t>
            </a:r>
          </a:p>
          <a:p>
            <a:pPr marL="457200" lvl="1" indent="0">
              <a:buNone/>
            </a:pPr>
            <a:r>
              <a:rPr lang="en-IN" sz="1050" dirty="0"/>
              <a:t>     {"name": "region", "type": "string", "default": ""}</a:t>
            </a:r>
          </a:p>
          <a:p>
            <a:pPr marL="457200" lvl="1" indent="0">
              <a:buNone/>
            </a:pPr>
            <a:r>
              <a:rPr lang="en-IN" sz="1050" dirty="0"/>
              <a:t> ]</a:t>
            </a:r>
          </a:p>
          <a:p>
            <a:pPr marL="457200" lvl="1" indent="0">
              <a:buNone/>
            </a:pPr>
            <a:r>
              <a:rPr lang="en-IN" sz="1050" dirty="0"/>
              <a:t>}</a:t>
            </a:r>
          </a:p>
          <a:p>
            <a:pPr marL="457200" lvl="1" indent="0">
              <a:buNone/>
            </a:pPr>
            <a:endParaRPr lang="en-IN" sz="1050" dirty="0"/>
          </a:p>
          <a:p>
            <a:pPr marL="457200" lvl="1" indent="0">
              <a:buNone/>
            </a:pPr>
            <a:endParaRPr lang="en-IN" sz="1050" dirty="0"/>
          </a:p>
          <a:p>
            <a:pPr lvl="1"/>
            <a:r>
              <a:rPr lang="en-IN" sz="2800" dirty="0">
                <a:solidFill>
                  <a:srgbClr val="000000"/>
                </a:solidFill>
                <a:latin typeface="Roboto" panose="02000000000000000000" pitchFamily="2" charset="0"/>
              </a:rPr>
              <a:t>Adding a new field in Avro schema is a forward compatible change. Deleting an existing field or renaming a field is not forward compatible.</a:t>
            </a:r>
          </a:p>
        </p:txBody>
      </p:sp>
    </p:spTree>
    <p:extLst>
      <p:ext uri="{BB962C8B-B14F-4D97-AF65-F5344CB8AC3E}">
        <p14:creationId xmlns:p14="http://schemas.microsoft.com/office/powerpoint/2010/main" val="2763563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A5C1-7DAB-9E9A-B63F-A3D6E52760C8}"/>
              </a:ext>
            </a:extLst>
          </p:cNvPr>
          <p:cNvSpPr>
            <a:spLocks noGrp="1"/>
          </p:cNvSpPr>
          <p:nvPr>
            <p:ph type="title"/>
          </p:nvPr>
        </p:nvSpPr>
        <p:spPr/>
        <p:txBody>
          <a:bodyPr/>
          <a:lstStyle/>
          <a:p>
            <a:r>
              <a:rPr lang="en-US" dirty="0"/>
              <a:t>Authentication and authorization</a:t>
            </a:r>
            <a:endParaRPr lang="en-IN" dirty="0"/>
          </a:p>
        </p:txBody>
      </p:sp>
      <p:sp>
        <p:nvSpPr>
          <p:cNvPr id="3" name="Content Placeholder 2">
            <a:extLst>
              <a:ext uri="{FF2B5EF4-FFF2-40B4-BE49-F238E27FC236}">
                <a16:creationId xmlns:a16="http://schemas.microsoft.com/office/drawing/2014/main" id="{27E4EB66-F866-9AD5-5EC4-D876C57A3609}"/>
              </a:ext>
            </a:extLst>
          </p:cNvPr>
          <p:cNvSpPr>
            <a:spLocks noGrp="1"/>
          </p:cNvSpPr>
          <p:nvPr>
            <p:ph idx="1"/>
          </p:nvPr>
        </p:nvSpPr>
        <p:spPr/>
        <p:txBody>
          <a:bodyPr/>
          <a:lstStyle/>
          <a:p>
            <a:r>
              <a:rPr lang="en-US" dirty="0"/>
              <a:t>Authentication : establish identity</a:t>
            </a:r>
          </a:p>
          <a:p>
            <a:pPr marL="0" indent="0">
              <a:buNone/>
            </a:pPr>
            <a:r>
              <a:rPr lang="en-US" dirty="0">
                <a:hlinkClick r:id="rId2"/>
              </a:rPr>
              <a:t>https://docs.confluent.io/platform/current/security/auth-overview.html</a:t>
            </a:r>
            <a:endParaRPr lang="en-US" dirty="0"/>
          </a:p>
          <a:p>
            <a:pPr marL="0" indent="0">
              <a:buNone/>
            </a:pPr>
            <a:endParaRPr lang="en-US" dirty="0"/>
          </a:p>
          <a:p>
            <a:r>
              <a:rPr lang="en-US" dirty="0"/>
              <a:t>Authorization : permissions on resources</a:t>
            </a:r>
          </a:p>
          <a:p>
            <a:pPr marL="0" indent="0">
              <a:buNone/>
            </a:pPr>
            <a:r>
              <a:rPr lang="en-US" dirty="0">
                <a:hlinkClick r:id="rId3"/>
              </a:rPr>
              <a:t>https://docs.confluent.io/platform/current/security/rbac/index.html</a:t>
            </a:r>
            <a:endParaRPr lang="en-US" dirty="0"/>
          </a:p>
          <a:p>
            <a:pPr marL="0" indent="0">
              <a:buNone/>
            </a:pPr>
            <a:endParaRPr lang="en-US" dirty="0"/>
          </a:p>
          <a:p>
            <a:endParaRPr lang="en-US" dirty="0"/>
          </a:p>
          <a:p>
            <a:endParaRPr lang="en-IN" dirty="0"/>
          </a:p>
        </p:txBody>
      </p:sp>
    </p:spTree>
    <p:extLst>
      <p:ext uri="{BB962C8B-B14F-4D97-AF65-F5344CB8AC3E}">
        <p14:creationId xmlns:p14="http://schemas.microsoft.com/office/powerpoint/2010/main" val="2896865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7C69-ED7B-781D-EF06-518A9EF69230}"/>
              </a:ext>
            </a:extLst>
          </p:cNvPr>
          <p:cNvSpPr>
            <a:spLocks noGrp="1"/>
          </p:cNvSpPr>
          <p:nvPr>
            <p:ph type="title"/>
          </p:nvPr>
        </p:nvSpPr>
        <p:spPr/>
        <p:txBody>
          <a:bodyPr/>
          <a:lstStyle/>
          <a:p>
            <a:r>
              <a:rPr lang="en-IN" dirty="0"/>
              <a:t>Locking down Kafka</a:t>
            </a:r>
          </a:p>
        </p:txBody>
      </p:sp>
      <p:sp>
        <p:nvSpPr>
          <p:cNvPr id="3" name="Content Placeholder 2">
            <a:extLst>
              <a:ext uri="{FF2B5EF4-FFF2-40B4-BE49-F238E27FC236}">
                <a16:creationId xmlns:a16="http://schemas.microsoft.com/office/drawing/2014/main" id="{7682C8F2-D663-52D8-1D05-A5CBDCD489B8}"/>
              </a:ext>
            </a:extLst>
          </p:cNvPr>
          <p:cNvSpPr>
            <a:spLocks noGrp="1"/>
          </p:cNvSpPr>
          <p:nvPr>
            <p:ph idx="1"/>
          </p:nvPr>
        </p:nvSpPr>
        <p:spPr/>
        <p:txBody>
          <a:bodyPr/>
          <a:lstStyle/>
          <a:p>
            <a:r>
              <a:rPr lang="en-US" dirty="0"/>
              <a:t>Authentication establishes your identity and determines who you are.</a:t>
            </a:r>
          </a:p>
          <a:p>
            <a:r>
              <a:rPr lang="en-US" dirty="0"/>
              <a:t>Authorization determines what you are allowed to do.</a:t>
            </a:r>
          </a:p>
          <a:p>
            <a:r>
              <a:rPr lang="en-US" dirty="0"/>
              <a:t>Encryption protects your data from eavesdropping and tampering.</a:t>
            </a:r>
          </a:p>
          <a:p>
            <a:r>
              <a:rPr lang="en-US" dirty="0"/>
              <a:t>Auditing tracks what you have done or have attempted to do.</a:t>
            </a:r>
          </a:p>
          <a:p>
            <a:r>
              <a:rPr lang="en-US" dirty="0"/>
              <a:t>Quotas control how much resources you can utilize</a:t>
            </a:r>
            <a:endParaRPr lang="en-IN" dirty="0"/>
          </a:p>
        </p:txBody>
      </p:sp>
    </p:spTree>
    <p:extLst>
      <p:ext uri="{BB962C8B-B14F-4D97-AF65-F5344CB8AC3E}">
        <p14:creationId xmlns:p14="http://schemas.microsoft.com/office/powerpoint/2010/main" val="36255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CA7B-A86C-C24B-9217-B13E9D2E9134}"/>
              </a:ext>
            </a:extLst>
          </p:cNvPr>
          <p:cNvSpPr>
            <a:spLocks noGrp="1"/>
          </p:cNvSpPr>
          <p:nvPr>
            <p:ph type="title"/>
          </p:nvPr>
        </p:nvSpPr>
        <p:spPr/>
        <p:txBody>
          <a:bodyPr/>
          <a:lstStyle/>
          <a:p>
            <a:r>
              <a:rPr lang="en-IN" dirty="0"/>
              <a:t>Security aspects</a:t>
            </a:r>
          </a:p>
        </p:txBody>
      </p:sp>
      <p:sp>
        <p:nvSpPr>
          <p:cNvPr id="3" name="Content Placeholder 2">
            <a:extLst>
              <a:ext uri="{FF2B5EF4-FFF2-40B4-BE49-F238E27FC236}">
                <a16:creationId xmlns:a16="http://schemas.microsoft.com/office/drawing/2014/main" id="{04F3D486-A15B-851F-872F-300B018AA6F1}"/>
              </a:ext>
            </a:extLst>
          </p:cNvPr>
          <p:cNvSpPr>
            <a:spLocks noGrp="1"/>
          </p:cNvSpPr>
          <p:nvPr>
            <p:ph idx="1"/>
          </p:nvPr>
        </p:nvSpPr>
        <p:spPr/>
        <p:txBody>
          <a:bodyPr>
            <a:normAutofit/>
          </a:bodyPr>
          <a:lstStyle/>
          <a:p>
            <a:r>
              <a:rPr lang="en-US" dirty="0"/>
              <a:t>Client authenticity: When client establishes connection</a:t>
            </a:r>
          </a:p>
          <a:p>
            <a:r>
              <a:rPr lang="en-US" dirty="0"/>
              <a:t>Server Authenticity: Before sending message/consuming message</a:t>
            </a:r>
          </a:p>
          <a:p>
            <a:r>
              <a:rPr lang="en-US" dirty="0"/>
              <a:t>Data privacy : Encryption  of data </a:t>
            </a:r>
            <a:r>
              <a:rPr lang="en-US"/>
              <a:t>in motion </a:t>
            </a:r>
            <a:r>
              <a:rPr lang="en-US" dirty="0"/>
              <a:t>and data at rest</a:t>
            </a:r>
          </a:p>
          <a:p>
            <a:r>
              <a:rPr lang="en-US" dirty="0"/>
              <a:t>Data integrity: Message digests should be included (The message is passed through a Cryptographic hash function. This function creates a compressed image of the message called Digest.)</a:t>
            </a:r>
          </a:p>
          <a:p>
            <a:r>
              <a:rPr lang="en-US" dirty="0"/>
              <a:t>Access control: Consumer is authorized to read topic/ user has access to consumer group/ producer is authorized to write</a:t>
            </a:r>
          </a:p>
          <a:p>
            <a:r>
              <a:rPr lang="en-US" dirty="0"/>
              <a:t>Auditability: Logs</a:t>
            </a:r>
          </a:p>
          <a:p>
            <a:r>
              <a:rPr lang="en-US" dirty="0"/>
              <a:t>Availability: quotas and limits</a:t>
            </a:r>
            <a:endParaRPr lang="en-IN" dirty="0"/>
          </a:p>
        </p:txBody>
      </p:sp>
    </p:spTree>
    <p:extLst>
      <p:ext uri="{BB962C8B-B14F-4D97-AF65-F5344CB8AC3E}">
        <p14:creationId xmlns:p14="http://schemas.microsoft.com/office/powerpoint/2010/main" val="2398123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1A0B-C607-90D2-53C6-13642E917BDD}"/>
              </a:ext>
            </a:extLst>
          </p:cNvPr>
          <p:cNvSpPr>
            <a:spLocks noGrp="1"/>
          </p:cNvSpPr>
          <p:nvPr>
            <p:ph type="title"/>
          </p:nvPr>
        </p:nvSpPr>
        <p:spPr/>
        <p:txBody>
          <a:bodyPr/>
          <a:lstStyle/>
          <a:p>
            <a:r>
              <a:rPr lang="en-IN" dirty="0"/>
              <a:t>Security protocol</a:t>
            </a:r>
          </a:p>
        </p:txBody>
      </p:sp>
      <p:sp>
        <p:nvSpPr>
          <p:cNvPr id="3" name="Content Placeholder 2">
            <a:extLst>
              <a:ext uri="{FF2B5EF4-FFF2-40B4-BE49-F238E27FC236}">
                <a16:creationId xmlns:a16="http://schemas.microsoft.com/office/drawing/2014/main" id="{B879EDE5-C35E-8505-390C-403C2C9B267D}"/>
              </a:ext>
            </a:extLst>
          </p:cNvPr>
          <p:cNvSpPr>
            <a:spLocks noGrp="1"/>
          </p:cNvSpPr>
          <p:nvPr>
            <p:ph idx="1"/>
          </p:nvPr>
        </p:nvSpPr>
        <p:spPr/>
        <p:txBody>
          <a:bodyPr>
            <a:normAutofit/>
          </a:bodyPr>
          <a:lstStyle/>
          <a:p>
            <a:r>
              <a:rPr lang="en-US" dirty="0"/>
              <a:t>Kafka brokers are configured with listeners on one or more endpoints and accept client connections on these listeners. </a:t>
            </a:r>
          </a:p>
          <a:p>
            <a:r>
              <a:rPr lang="en-US" dirty="0"/>
              <a:t>Each listener can be configured with its own security settings.</a:t>
            </a:r>
          </a:p>
          <a:p>
            <a:r>
              <a:rPr lang="en-US" dirty="0"/>
              <a:t>Kafka supports four security protocols using two standard technologies, TLS and SASL. </a:t>
            </a:r>
          </a:p>
          <a:p>
            <a:r>
              <a:rPr lang="en-US" dirty="0"/>
              <a:t>Transport Layer Security (TLS), commonly referred to by the name of its predecessor, Secure Sockets Layer (SSL), supports encryption as well as client and server authentication. </a:t>
            </a:r>
          </a:p>
          <a:p>
            <a:r>
              <a:rPr lang="en-US" dirty="0"/>
              <a:t>Simple Authentication and Security Layer (SASL) is a framework for providing authentication using different mechanisms in connection-oriented protocols.</a:t>
            </a:r>
          </a:p>
          <a:p>
            <a:endParaRPr lang="en-IN" dirty="0"/>
          </a:p>
        </p:txBody>
      </p:sp>
    </p:spTree>
    <p:extLst>
      <p:ext uri="{BB962C8B-B14F-4D97-AF65-F5344CB8AC3E}">
        <p14:creationId xmlns:p14="http://schemas.microsoft.com/office/powerpoint/2010/main" val="3724103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A9581-0602-4C49-AAE7-DE6BDD3B7B6F}"/>
              </a:ext>
            </a:extLst>
          </p:cNvPr>
          <p:cNvSpPr>
            <a:spLocks noGrp="1"/>
          </p:cNvSpPr>
          <p:nvPr>
            <p:ph type="title"/>
          </p:nvPr>
        </p:nvSpPr>
        <p:spPr/>
        <p:txBody>
          <a:bodyPr/>
          <a:lstStyle/>
          <a:p>
            <a:r>
              <a:rPr lang="en-IN" dirty="0"/>
              <a:t>Security protocol</a:t>
            </a:r>
          </a:p>
        </p:txBody>
      </p:sp>
      <p:sp>
        <p:nvSpPr>
          <p:cNvPr id="3" name="Content Placeholder 2">
            <a:extLst>
              <a:ext uri="{FF2B5EF4-FFF2-40B4-BE49-F238E27FC236}">
                <a16:creationId xmlns:a16="http://schemas.microsoft.com/office/drawing/2014/main" id="{C5999181-90E4-7D6B-0EBB-971D8ED90FFF}"/>
              </a:ext>
            </a:extLst>
          </p:cNvPr>
          <p:cNvSpPr>
            <a:spLocks noGrp="1"/>
          </p:cNvSpPr>
          <p:nvPr>
            <p:ph idx="1"/>
          </p:nvPr>
        </p:nvSpPr>
        <p:spPr/>
        <p:txBody>
          <a:bodyPr>
            <a:normAutofit/>
          </a:bodyPr>
          <a:lstStyle/>
          <a:p>
            <a:r>
              <a:rPr lang="en-US" dirty="0"/>
              <a:t>Each Kafka security protocol combines a transport layer (PLAINTEXT or SSL) with an optional authentication layer (SSL or SASL)</a:t>
            </a:r>
          </a:p>
          <a:p>
            <a:r>
              <a:rPr lang="en-IN" dirty="0"/>
              <a:t>PLAINTEXT:  PLAINTEXT transport layer with no authentication. </a:t>
            </a:r>
          </a:p>
          <a:p>
            <a:r>
              <a:rPr lang="en-IN" dirty="0"/>
              <a:t>SSL: SSL transport layer with optional SSL client authentication. (Server authentication is done by default when using SSL encryption -- using </a:t>
            </a:r>
            <a:r>
              <a:rPr lang="en-IN" dirty="0" err="1"/>
              <a:t>truststore</a:t>
            </a:r>
            <a:r>
              <a:rPr lang="en-IN" dirty="0"/>
              <a:t>)</a:t>
            </a:r>
          </a:p>
          <a:p>
            <a:r>
              <a:rPr lang="en-IN" dirty="0"/>
              <a:t>SASL_PLAINTEXT: PLAINTEXT transport layer with SASL client authentication. Some SASL mechanisms also support server authentication.</a:t>
            </a:r>
          </a:p>
          <a:p>
            <a:r>
              <a:rPr lang="en-IN" dirty="0"/>
              <a:t>SASL_SSL: SSL transport layer with SASL authentication</a:t>
            </a:r>
          </a:p>
        </p:txBody>
      </p:sp>
    </p:spTree>
    <p:extLst>
      <p:ext uri="{BB962C8B-B14F-4D97-AF65-F5344CB8AC3E}">
        <p14:creationId xmlns:p14="http://schemas.microsoft.com/office/powerpoint/2010/main" val="2352785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712E-C967-930B-19DA-DD22DA5A69AA}"/>
              </a:ext>
            </a:extLst>
          </p:cNvPr>
          <p:cNvSpPr>
            <a:spLocks noGrp="1"/>
          </p:cNvSpPr>
          <p:nvPr>
            <p:ph type="title"/>
          </p:nvPr>
        </p:nvSpPr>
        <p:spPr/>
        <p:txBody>
          <a:bodyPr/>
          <a:lstStyle/>
          <a:p>
            <a:r>
              <a:rPr lang="en-IN" dirty="0"/>
              <a:t>Authentication</a:t>
            </a:r>
          </a:p>
        </p:txBody>
      </p:sp>
      <p:sp>
        <p:nvSpPr>
          <p:cNvPr id="3" name="Content Placeholder 2">
            <a:extLst>
              <a:ext uri="{FF2B5EF4-FFF2-40B4-BE49-F238E27FC236}">
                <a16:creationId xmlns:a16="http://schemas.microsoft.com/office/drawing/2014/main" id="{42465236-CD87-83C8-47B7-F960CC322004}"/>
              </a:ext>
            </a:extLst>
          </p:cNvPr>
          <p:cNvSpPr>
            <a:spLocks noGrp="1"/>
          </p:cNvSpPr>
          <p:nvPr>
            <p:ph idx="1"/>
          </p:nvPr>
        </p:nvSpPr>
        <p:spPr/>
        <p:txBody>
          <a:bodyPr/>
          <a:lstStyle/>
          <a:p>
            <a:r>
              <a:rPr lang="en-US" dirty="0"/>
              <a:t>Process of establishing the identity of the client and server to verify client authenticity and server authenticity.</a:t>
            </a:r>
          </a:p>
          <a:p>
            <a:r>
              <a:rPr lang="en-US" dirty="0"/>
              <a:t>Kafka uses an instance of </a:t>
            </a:r>
            <a:r>
              <a:rPr lang="en-US" dirty="0" err="1"/>
              <a:t>KafkaPrincipal</a:t>
            </a:r>
            <a:r>
              <a:rPr lang="en-US" dirty="0"/>
              <a:t> to represent client identity and uses this principal to grant access to resources and allocate quotas for connections with that client identity.</a:t>
            </a:r>
          </a:p>
          <a:p>
            <a:endParaRPr lang="en-IN" dirty="0"/>
          </a:p>
        </p:txBody>
      </p:sp>
    </p:spTree>
    <p:extLst>
      <p:ext uri="{BB962C8B-B14F-4D97-AF65-F5344CB8AC3E}">
        <p14:creationId xmlns:p14="http://schemas.microsoft.com/office/powerpoint/2010/main" val="2338978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54188-E18D-AC13-B5C2-E181A7C6B6BC}"/>
              </a:ext>
            </a:extLst>
          </p:cNvPr>
          <p:cNvSpPr>
            <a:spLocks noGrp="1"/>
          </p:cNvSpPr>
          <p:nvPr>
            <p:ph type="title"/>
          </p:nvPr>
        </p:nvSpPr>
        <p:spPr/>
        <p:txBody>
          <a:bodyPr/>
          <a:lstStyle/>
          <a:p>
            <a:r>
              <a:rPr lang="en-IN" dirty="0"/>
              <a:t>SSL</a:t>
            </a:r>
          </a:p>
        </p:txBody>
      </p:sp>
      <p:sp>
        <p:nvSpPr>
          <p:cNvPr id="3" name="Content Placeholder 2">
            <a:extLst>
              <a:ext uri="{FF2B5EF4-FFF2-40B4-BE49-F238E27FC236}">
                <a16:creationId xmlns:a16="http://schemas.microsoft.com/office/drawing/2014/main" id="{8C47DC52-3B0F-A01E-72A3-62EEFED851D8}"/>
              </a:ext>
            </a:extLst>
          </p:cNvPr>
          <p:cNvSpPr>
            <a:spLocks noGrp="1"/>
          </p:cNvSpPr>
          <p:nvPr>
            <p:ph idx="1"/>
          </p:nvPr>
        </p:nvSpPr>
        <p:spPr/>
        <p:txBody>
          <a:bodyPr/>
          <a:lstStyle/>
          <a:p>
            <a:r>
              <a:rPr lang="en-US" dirty="0"/>
              <a:t>When Kafka is configured with SSL or SASL_SSL as the security protocol for a listener, TLS is used as the secure transport layer for connections on that listener.</a:t>
            </a:r>
          </a:p>
          <a:p>
            <a:r>
              <a:rPr lang="en-US" dirty="0" err="1"/>
              <a:t>security.protocol</a:t>
            </a:r>
            <a:r>
              <a:rPr lang="en-US" dirty="0"/>
              <a:t>=SASL_SSL or </a:t>
            </a:r>
            <a:r>
              <a:rPr lang="en-US" dirty="0" err="1"/>
              <a:t>security.protocol</a:t>
            </a:r>
            <a:r>
              <a:rPr lang="en-US" dirty="0"/>
              <a:t>=SSL</a:t>
            </a:r>
          </a:p>
          <a:p>
            <a:r>
              <a:rPr lang="en-US" dirty="0"/>
              <a:t>When a connection is established over TLS, the TLS handshake process performs authentication, negotiates cryptographic parameters, and generates shared keys for encryption. The server’s digital certificate is verified by the client to establish the identity of the server.</a:t>
            </a:r>
            <a:endParaRPr lang="en-IN" dirty="0"/>
          </a:p>
        </p:txBody>
      </p:sp>
    </p:spTree>
    <p:extLst>
      <p:ext uri="{BB962C8B-B14F-4D97-AF65-F5344CB8AC3E}">
        <p14:creationId xmlns:p14="http://schemas.microsoft.com/office/powerpoint/2010/main" val="1951904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C064-333E-77AD-943C-0F7A87D9249A}"/>
              </a:ext>
            </a:extLst>
          </p:cNvPr>
          <p:cNvSpPr>
            <a:spLocks noGrp="1"/>
          </p:cNvSpPr>
          <p:nvPr>
            <p:ph type="title"/>
          </p:nvPr>
        </p:nvSpPr>
        <p:spPr/>
        <p:txBody>
          <a:bodyPr/>
          <a:lstStyle/>
          <a:p>
            <a:r>
              <a:rPr lang="en-US" dirty="0"/>
              <a:t>Partition allocation</a:t>
            </a:r>
            <a:endParaRPr lang="en-IN" dirty="0"/>
          </a:p>
        </p:txBody>
      </p:sp>
      <p:sp>
        <p:nvSpPr>
          <p:cNvPr id="3" name="Content Placeholder 2">
            <a:extLst>
              <a:ext uri="{FF2B5EF4-FFF2-40B4-BE49-F238E27FC236}">
                <a16:creationId xmlns:a16="http://schemas.microsoft.com/office/drawing/2014/main" id="{E7541B4E-A273-28F4-4D8F-6FBC73E73CBA}"/>
              </a:ext>
            </a:extLst>
          </p:cNvPr>
          <p:cNvSpPr>
            <a:spLocks noGrp="1"/>
          </p:cNvSpPr>
          <p:nvPr>
            <p:ph idx="1"/>
          </p:nvPr>
        </p:nvSpPr>
        <p:spPr/>
        <p:txBody>
          <a:bodyPr/>
          <a:lstStyle/>
          <a:p>
            <a:r>
              <a:rPr lang="en-US" dirty="0"/>
              <a:t>Assume 4 brokers, new topic with 4 partitions and a replication factor of 3</a:t>
            </a:r>
          </a:p>
          <a:p>
            <a:endParaRPr lang="en-IN" dirty="0"/>
          </a:p>
        </p:txBody>
      </p:sp>
      <p:pic>
        <p:nvPicPr>
          <p:cNvPr id="5" name="Picture 4">
            <a:extLst>
              <a:ext uri="{FF2B5EF4-FFF2-40B4-BE49-F238E27FC236}">
                <a16:creationId xmlns:a16="http://schemas.microsoft.com/office/drawing/2014/main" id="{4C697BD0-74DF-3A73-A236-5255BA914AE0}"/>
              </a:ext>
            </a:extLst>
          </p:cNvPr>
          <p:cNvPicPr>
            <a:picLocks noChangeAspect="1"/>
          </p:cNvPicPr>
          <p:nvPr/>
        </p:nvPicPr>
        <p:blipFill>
          <a:blip r:embed="rId2"/>
          <a:stretch>
            <a:fillRect/>
          </a:stretch>
        </p:blipFill>
        <p:spPr>
          <a:xfrm>
            <a:off x="3653895" y="3095950"/>
            <a:ext cx="3796771" cy="2792617"/>
          </a:xfrm>
          <a:prstGeom prst="rect">
            <a:avLst/>
          </a:prstGeom>
        </p:spPr>
      </p:pic>
    </p:spTree>
    <p:extLst>
      <p:ext uri="{BB962C8B-B14F-4D97-AF65-F5344CB8AC3E}">
        <p14:creationId xmlns:p14="http://schemas.microsoft.com/office/powerpoint/2010/main" val="1603817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9C22-2FA3-092C-3C71-8301809FC3E0}"/>
              </a:ext>
            </a:extLst>
          </p:cNvPr>
          <p:cNvSpPr>
            <a:spLocks noGrp="1"/>
          </p:cNvSpPr>
          <p:nvPr>
            <p:ph type="title"/>
          </p:nvPr>
        </p:nvSpPr>
        <p:spPr/>
        <p:txBody>
          <a:bodyPr/>
          <a:lstStyle/>
          <a:p>
            <a:r>
              <a:rPr lang="en-US" dirty="0"/>
              <a:t>SSL</a:t>
            </a:r>
          </a:p>
        </p:txBody>
      </p:sp>
      <p:sp>
        <p:nvSpPr>
          <p:cNvPr id="3" name="Content Placeholder 2">
            <a:extLst>
              <a:ext uri="{FF2B5EF4-FFF2-40B4-BE49-F238E27FC236}">
                <a16:creationId xmlns:a16="http://schemas.microsoft.com/office/drawing/2014/main" id="{9A1E85DA-2F32-6294-2571-2D77C2C92CDE}"/>
              </a:ext>
            </a:extLst>
          </p:cNvPr>
          <p:cNvSpPr>
            <a:spLocks noGrp="1"/>
          </p:cNvSpPr>
          <p:nvPr>
            <p:ph idx="1"/>
          </p:nvPr>
        </p:nvSpPr>
        <p:spPr/>
        <p:txBody>
          <a:bodyPr/>
          <a:lstStyle/>
          <a:p>
            <a:r>
              <a:rPr lang="en-US" dirty="0"/>
              <a:t>If client authentication using SSL is enabled, the server also verifies the client’s digital certificate to establish the identity of the client. All traffic over SSL is encrypted, making it suitable for use in insecure networks.</a:t>
            </a:r>
          </a:p>
          <a:p>
            <a:endParaRPr lang="en-US" dirty="0"/>
          </a:p>
          <a:p>
            <a:r>
              <a:rPr lang="en-US" dirty="0" err="1"/>
              <a:t>security.protocol</a:t>
            </a:r>
            <a:r>
              <a:rPr lang="en-US" dirty="0"/>
              <a:t>=SSL</a:t>
            </a:r>
          </a:p>
          <a:p>
            <a:r>
              <a:rPr lang="en-US" dirty="0" err="1"/>
              <a:t>ssl.client.auth</a:t>
            </a:r>
            <a:r>
              <a:rPr lang="en-US" dirty="0"/>
              <a:t>=required</a:t>
            </a:r>
          </a:p>
          <a:p>
            <a:endParaRPr lang="en-US" dirty="0"/>
          </a:p>
          <a:p>
            <a:endParaRPr lang="en-US" dirty="0"/>
          </a:p>
        </p:txBody>
      </p:sp>
    </p:spTree>
    <p:extLst>
      <p:ext uri="{BB962C8B-B14F-4D97-AF65-F5344CB8AC3E}">
        <p14:creationId xmlns:p14="http://schemas.microsoft.com/office/powerpoint/2010/main" val="731811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CF0B-3098-D58D-3C3F-5653AE8DA30F}"/>
              </a:ext>
            </a:extLst>
          </p:cNvPr>
          <p:cNvSpPr>
            <a:spLocks noGrp="1"/>
          </p:cNvSpPr>
          <p:nvPr>
            <p:ph type="title"/>
          </p:nvPr>
        </p:nvSpPr>
        <p:spPr/>
        <p:txBody>
          <a:bodyPr/>
          <a:lstStyle/>
          <a:p>
            <a:r>
              <a:rPr lang="en-US" dirty="0"/>
              <a:t>Configuring TLS/SSL</a:t>
            </a:r>
          </a:p>
        </p:txBody>
      </p:sp>
      <p:sp>
        <p:nvSpPr>
          <p:cNvPr id="3" name="Content Placeholder 2">
            <a:extLst>
              <a:ext uri="{FF2B5EF4-FFF2-40B4-BE49-F238E27FC236}">
                <a16:creationId xmlns:a16="http://schemas.microsoft.com/office/drawing/2014/main" id="{C7C8CB6E-587B-F443-159B-049624E5D1F9}"/>
              </a:ext>
            </a:extLst>
          </p:cNvPr>
          <p:cNvSpPr>
            <a:spLocks noGrp="1"/>
          </p:cNvSpPr>
          <p:nvPr>
            <p:ph idx="1"/>
          </p:nvPr>
        </p:nvSpPr>
        <p:spPr/>
        <p:txBody>
          <a:bodyPr/>
          <a:lstStyle/>
          <a:p>
            <a:pPr marL="0" indent="0">
              <a:buNone/>
            </a:pPr>
            <a:r>
              <a:rPr lang="en-US" dirty="0"/>
              <a:t>Broker authentication : </a:t>
            </a:r>
          </a:p>
          <a:p>
            <a:r>
              <a:rPr lang="en-US" dirty="0"/>
              <a:t>Brokers should be configured with a key store containing the broker’s private key and certificate</a:t>
            </a:r>
          </a:p>
          <a:p>
            <a:r>
              <a:rPr lang="en-US" dirty="0"/>
              <a:t>clients should be configured with a trust store containing the broker certificate or the certificate of the certificate authority (CA) that signed the broker certificate.</a:t>
            </a:r>
          </a:p>
          <a:p>
            <a:r>
              <a:rPr lang="en-US" dirty="0"/>
              <a:t>By default, Kafka clients verify that the hostname of the server stored in the server certificate matches the host that the client is connecting to.</a:t>
            </a:r>
          </a:p>
          <a:p>
            <a:endParaRPr lang="en-US" dirty="0"/>
          </a:p>
        </p:txBody>
      </p:sp>
    </p:spTree>
    <p:extLst>
      <p:ext uri="{BB962C8B-B14F-4D97-AF65-F5344CB8AC3E}">
        <p14:creationId xmlns:p14="http://schemas.microsoft.com/office/powerpoint/2010/main" val="2304299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E9B6-997A-07B7-EE2F-95169D24AE07}"/>
              </a:ext>
            </a:extLst>
          </p:cNvPr>
          <p:cNvSpPr>
            <a:spLocks noGrp="1"/>
          </p:cNvSpPr>
          <p:nvPr>
            <p:ph type="title"/>
          </p:nvPr>
        </p:nvSpPr>
        <p:spPr/>
        <p:txBody>
          <a:bodyPr/>
          <a:lstStyle/>
          <a:p>
            <a:r>
              <a:rPr lang="en-US" dirty="0"/>
              <a:t>Configuring TLS/SSL</a:t>
            </a:r>
          </a:p>
        </p:txBody>
      </p:sp>
      <p:sp>
        <p:nvSpPr>
          <p:cNvPr id="3" name="Content Placeholder 2">
            <a:extLst>
              <a:ext uri="{FF2B5EF4-FFF2-40B4-BE49-F238E27FC236}">
                <a16:creationId xmlns:a16="http://schemas.microsoft.com/office/drawing/2014/main" id="{3F760D64-79EE-BD8F-D6A8-3300C4435AF1}"/>
              </a:ext>
            </a:extLst>
          </p:cNvPr>
          <p:cNvSpPr>
            <a:spLocks noGrp="1"/>
          </p:cNvSpPr>
          <p:nvPr>
            <p:ph idx="1"/>
          </p:nvPr>
        </p:nvSpPr>
        <p:spPr/>
        <p:txBody>
          <a:bodyPr/>
          <a:lstStyle/>
          <a:p>
            <a:pPr marL="0" indent="0">
              <a:buNone/>
            </a:pPr>
            <a:r>
              <a:rPr lang="en-US" dirty="0"/>
              <a:t>Client authentication:</a:t>
            </a:r>
          </a:p>
          <a:p>
            <a:r>
              <a:rPr lang="en-US" dirty="0"/>
              <a:t>Brokers can be configured to authenticate clients connecting over listeners using SSL as the security protocol by setting the broker configuration option </a:t>
            </a:r>
            <a:r>
              <a:rPr lang="en-US" dirty="0" err="1"/>
              <a:t>ssl.client.auth</a:t>
            </a:r>
            <a:r>
              <a:rPr lang="en-US" dirty="0"/>
              <a:t>=required.</a:t>
            </a:r>
          </a:p>
          <a:p>
            <a:r>
              <a:rPr lang="en-US" dirty="0"/>
              <a:t>Clients should be configured with a key store, and brokers should be configured with a trust store containing client certificates or the certificate of the CAs that signed the client certificates.</a:t>
            </a:r>
          </a:p>
        </p:txBody>
      </p:sp>
    </p:spTree>
    <p:extLst>
      <p:ext uri="{BB962C8B-B14F-4D97-AF65-F5344CB8AC3E}">
        <p14:creationId xmlns:p14="http://schemas.microsoft.com/office/powerpoint/2010/main" val="4222674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7D60-2FA2-CBCD-3F87-754D7C4094C3}"/>
              </a:ext>
            </a:extLst>
          </p:cNvPr>
          <p:cNvSpPr>
            <a:spLocks noGrp="1"/>
          </p:cNvSpPr>
          <p:nvPr>
            <p:ph type="title"/>
          </p:nvPr>
        </p:nvSpPr>
        <p:spPr/>
        <p:txBody>
          <a:bodyPr/>
          <a:lstStyle/>
          <a:p>
            <a:r>
              <a:rPr lang="en-US" dirty="0"/>
              <a:t>Configuring TLS/SSL</a:t>
            </a:r>
          </a:p>
        </p:txBody>
      </p:sp>
      <p:sp>
        <p:nvSpPr>
          <p:cNvPr id="3" name="Content Placeholder 2">
            <a:extLst>
              <a:ext uri="{FF2B5EF4-FFF2-40B4-BE49-F238E27FC236}">
                <a16:creationId xmlns:a16="http://schemas.microsoft.com/office/drawing/2014/main" id="{EAB734AF-65A9-56E1-8EBA-7848E25490DF}"/>
              </a:ext>
            </a:extLst>
          </p:cNvPr>
          <p:cNvSpPr>
            <a:spLocks noGrp="1"/>
          </p:cNvSpPr>
          <p:nvPr>
            <p:ph idx="1"/>
          </p:nvPr>
        </p:nvSpPr>
        <p:spPr/>
        <p:txBody>
          <a:bodyPr>
            <a:normAutofit/>
          </a:bodyPr>
          <a:lstStyle/>
          <a:p>
            <a:r>
              <a:rPr lang="en-US" dirty="0"/>
              <a:t>By default, the distinguished name (DN) of the client certificate is used as the </a:t>
            </a:r>
            <a:r>
              <a:rPr lang="en-US" dirty="0" err="1"/>
              <a:t>KafkaPrincipal</a:t>
            </a:r>
            <a:r>
              <a:rPr lang="en-US" dirty="0"/>
              <a:t> for authorization and quotas.</a:t>
            </a:r>
          </a:p>
          <a:p>
            <a:r>
              <a:rPr lang="en-US" dirty="0"/>
              <a:t>Listeners using SASL_SSL disable TLS client authentication and rely on SASL authentication and the </a:t>
            </a:r>
            <a:r>
              <a:rPr lang="en-US" dirty="0" err="1"/>
              <a:t>KafkaPrincipal</a:t>
            </a:r>
            <a:r>
              <a:rPr lang="en-US" dirty="0"/>
              <a:t> established by SASL.</a:t>
            </a:r>
          </a:p>
          <a:p>
            <a:r>
              <a:rPr lang="en-US" dirty="0"/>
              <a:t>Brokers require a trust store only if TLS is used for inter-broker communication or if client authentication is enabled. The broker’s trust store should contain the CAs of all clients.</a:t>
            </a:r>
          </a:p>
          <a:p>
            <a:r>
              <a:rPr lang="en-US" dirty="0"/>
              <a:t>Clients are configured with the generated trust store. The key store should be configured for clients if client authentication is required.</a:t>
            </a:r>
          </a:p>
          <a:p>
            <a:endParaRPr lang="en-US" dirty="0"/>
          </a:p>
        </p:txBody>
      </p:sp>
    </p:spTree>
    <p:extLst>
      <p:ext uri="{BB962C8B-B14F-4D97-AF65-F5344CB8AC3E}">
        <p14:creationId xmlns:p14="http://schemas.microsoft.com/office/powerpoint/2010/main" val="3680081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3355-6070-9961-9FC7-53D145826606}"/>
              </a:ext>
            </a:extLst>
          </p:cNvPr>
          <p:cNvSpPr>
            <a:spLocks noGrp="1"/>
          </p:cNvSpPr>
          <p:nvPr>
            <p:ph type="title"/>
          </p:nvPr>
        </p:nvSpPr>
        <p:spPr/>
        <p:txBody>
          <a:bodyPr/>
          <a:lstStyle/>
          <a:p>
            <a:r>
              <a:rPr lang="en-US" dirty="0"/>
              <a:t>TLS Handshake</a:t>
            </a:r>
          </a:p>
        </p:txBody>
      </p:sp>
      <p:sp>
        <p:nvSpPr>
          <p:cNvPr id="3" name="Content Placeholder 2">
            <a:extLst>
              <a:ext uri="{FF2B5EF4-FFF2-40B4-BE49-F238E27FC236}">
                <a16:creationId xmlns:a16="http://schemas.microsoft.com/office/drawing/2014/main" id="{5339A6E4-2660-A1F1-D91B-7A8B7D1A82DC}"/>
              </a:ext>
            </a:extLst>
          </p:cNvPr>
          <p:cNvSpPr>
            <a:spLocks noGrp="1"/>
          </p:cNvSpPr>
          <p:nvPr>
            <p:ph idx="1"/>
          </p:nvPr>
        </p:nvSpPr>
        <p:spPr/>
        <p:txBody>
          <a:bodyPr/>
          <a:lstStyle/>
          <a:p>
            <a:r>
              <a:rPr lang="en-US" dirty="0">
                <a:hlinkClick r:id="rId2"/>
              </a:rPr>
              <a:t>https://www.ssl.com/article/ssl-tls-handshake-ensuring-secure-online-interactions/</a:t>
            </a:r>
            <a:endParaRPr lang="en-US" dirty="0"/>
          </a:p>
          <a:p>
            <a:r>
              <a:rPr lang="en-US" dirty="0"/>
              <a:t>Wiki : </a:t>
            </a:r>
            <a:r>
              <a:rPr lang="en-US" dirty="0">
                <a:hlinkClick r:id="rId3"/>
              </a:rPr>
              <a:t>https://en.wikipedia.org/wiki/Transport_Layer_Security</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651212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284C4-BD18-2850-FAE0-EBF1A2183F9B}"/>
              </a:ext>
            </a:extLst>
          </p:cNvPr>
          <p:cNvSpPr>
            <a:spLocks noGrp="1"/>
          </p:cNvSpPr>
          <p:nvPr>
            <p:ph type="title"/>
          </p:nvPr>
        </p:nvSpPr>
        <p:spPr/>
        <p:txBody>
          <a:bodyPr/>
          <a:lstStyle/>
          <a:p>
            <a:r>
              <a:rPr lang="en-US" dirty="0"/>
              <a:t>SASL</a:t>
            </a:r>
          </a:p>
        </p:txBody>
      </p:sp>
      <p:sp>
        <p:nvSpPr>
          <p:cNvPr id="3" name="Content Placeholder 2">
            <a:extLst>
              <a:ext uri="{FF2B5EF4-FFF2-40B4-BE49-F238E27FC236}">
                <a16:creationId xmlns:a16="http://schemas.microsoft.com/office/drawing/2014/main" id="{C15105E1-7D11-7E4A-B2F4-69EEE51AF79B}"/>
              </a:ext>
            </a:extLst>
          </p:cNvPr>
          <p:cNvSpPr>
            <a:spLocks noGrp="1"/>
          </p:cNvSpPr>
          <p:nvPr>
            <p:ph idx="1"/>
          </p:nvPr>
        </p:nvSpPr>
        <p:spPr/>
        <p:txBody>
          <a:bodyPr>
            <a:normAutofit/>
          </a:bodyPr>
          <a:lstStyle/>
          <a:p>
            <a:r>
              <a:rPr lang="en-US" dirty="0"/>
              <a:t>Kafka supports authentication using SASL and has built-in support for several commonly used SASL mechanisms.</a:t>
            </a:r>
          </a:p>
          <a:p>
            <a:r>
              <a:rPr lang="en-US" dirty="0"/>
              <a:t>SASL can be combined with TLS as the transport layer to provide a secure channel with authentication and encryption. (SASL_SSL)</a:t>
            </a:r>
          </a:p>
          <a:p>
            <a:r>
              <a:rPr lang="en-US" dirty="0"/>
              <a:t>Kafka uses the Java Authentication and Authorization Service (JAAS) for configuring SASL.</a:t>
            </a:r>
          </a:p>
          <a:p>
            <a:r>
              <a:rPr lang="en-US" dirty="0"/>
              <a:t>The configuration option </a:t>
            </a:r>
            <a:r>
              <a:rPr lang="en-US" dirty="0" err="1"/>
              <a:t>sasl.jaas.config</a:t>
            </a:r>
            <a:r>
              <a:rPr lang="en-US" dirty="0"/>
              <a:t> contains a single JAAS configuration entry that specifies a login module and its options. </a:t>
            </a:r>
          </a:p>
          <a:p>
            <a:r>
              <a:rPr lang="en-US" dirty="0"/>
              <a:t>JAAS configuration may also be specified in configuration files using the Java system property </a:t>
            </a:r>
            <a:r>
              <a:rPr lang="en-US" dirty="0" err="1"/>
              <a:t>java.security.auth.login.config</a:t>
            </a:r>
            <a:r>
              <a:rPr lang="en-US" dirty="0"/>
              <a:t>. </a:t>
            </a:r>
          </a:p>
        </p:txBody>
      </p:sp>
    </p:spTree>
    <p:extLst>
      <p:ext uri="{BB962C8B-B14F-4D97-AF65-F5344CB8AC3E}">
        <p14:creationId xmlns:p14="http://schemas.microsoft.com/office/powerpoint/2010/main" val="771142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4CF8E-D3A9-51F8-27D9-0412E4DFEA08}"/>
              </a:ext>
            </a:extLst>
          </p:cNvPr>
          <p:cNvSpPr>
            <a:spLocks noGrp="1"/>
          </p:cNvSpPr>
          <p:nvPr>
            <p:ph type="title"/>
          </p:nvPr>
        </p:nvSpPr>
        <p:spPr/>
        <p:txBody>
          <a:bodyPr/>
          <a:lstStyle/>
          <a:p>
            <a:r>
              <a:rPr lang="en-US" dirty="0"/>
              <a:t>SASL</a:t>
            </a:r>
          </a:p>
        </p:txBody>
      </p:sp>
      <p:sp>
        <p:nvSpPr>
          <p:cNvPr id="3" name="Content Placeholder 2">
            <a:extLst>
              <a:ext uri="{FF2B5EF4-FFF2-40B4-BE49-F238E27FC236}">
                <a16:creationId xmlns:a16="http://schemas.microsoft.com/office/drawing/2014/main" id="{0EB28B4B-7AAF-B04B-3409-B1BCA5A733E2}"/>
              </a:ext>
            </a:extLst>
          </p:cNvPr>
          <p:cNvSpPr>
            <a:spLocks noGrp="1"/>
          </p:cNvSpPr>
          <p:nvPr>
            <p:ph idx="1"/>
          </p:nvPr>
        </p:nvSpPr>
        <p:spPr/>
        <p:txBody>
          <a:bodyPr>
            <a:normAutofit/>
          </a:bodyPr>
          <a:lstStyle/>
          <a:p>
            <a:pPr marL="0" indent="0">
              <a:buNone/>
            </a:pPr>
            <a:r>
              <a:rPr lang="en-US" dirty="0"/>
              <a:t>Kafka brokers support the following SASL mechanisms</a:t>
            </a:r>
          </a:p>
          <a:p>
            <a:r>
              <a:rPr lang="en-US" dirty="0"/>
              <a:t>GSSAPI : Kerberos authentication is supported using SASL/GSSAPI and can be used to integrate with Kerberos servers like Active Directory or </a:t>
            </a:r>
            <a:r>
              <a:rPr lang="en-US" dirty="0" err="1"/>
              <a:t>OpenLDAP</a:t>
            </a:r>
            <a:r>
              <a:rPr lang="en-US" dirty="0"/>
              <a:t>.</a:t>
            </a:r>
          </a:p>
          <a:p>
            <a:r>
              <a:rPr lang="en-US" dirty="0"/>
              <a:t>PLAIN: Username/password authentication that is typically used with a </a:t>
            </a:r>
            <a:r>
              <a:rPr lang="en-US"/>
              <a:t>custom server side </a:t>
            </a:r>
            <a:r>
              <a:rPr lang="en-US" dirty="0"/>
              <a:t>callback to verify passwords from an external password store.</a:t>
            </a:r>
          </a:p>
          <a:p>
            <a:r>
              <a:rPr lang="en-US" dirty="0"/>
              <a:t>SCRAM-SHA-256 and SCRAM-SHA-512: Username/password authentication available out of the box with Kafka without the need for additional password stores.</a:t>
            </a:r>
          </a:p>
          <a:p>
            <a:r>
              <a:rPr lang="en-US" dirty="0"/>
              <a:t>OAUTHBEARER: Authentication using OAuth bearer tokens that is typically used with custom callbacks to acquire and validate tokens granted by standard OAuth servers.</a:t>
            </a:r>
          </a:p>
          <a:p>
            <a:endParaRPr lang="en-US" dirty="0"/>
          </a:p>
        </p:txBody>
      </p:sp>
    </p:spTree>
    <p:extLst>
      <p:ext uri="{BB962C8B-B14F-4D97-AF65-F5344CB8AC3E}">
        <p14:creationId xmlns:p14="http://schemas.microsoft.com/office/powerpoint/2010/main" val="1676387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DDA6-4A51-15AA-AB32-B9A81A4AA12D}"/>
              </a:ext>
            </a:extLst>
          </p:cNvPr>
          <p:cNvSpPr>
            <a:spLocks noGrp="1"/>
          </p:cNvSpPr>
          <p:nvPr>
            <p:ph type="title"/>
          </p:nvPr>
        </p:nvSpPr>
        <p:spPr/>
        <p:txBody>
          <a:bodyPr/>
          <a:lstStyle/>
          <a:p>
            <a:r>
              <a:rPr lang="en-IN" dirty="0"/>
              <a:t>SASL/GSSAPI</a:t>
            </a:r>
          </a:p>
        </p:txBody>
      </p:sp>
      <p:sp>
        <p:nvSpPr>
          <p:cNvPr id="3" name="Content Placeholder 2">
            <a:extLst>
              <a:ext uri="{FF2B5EF4-FFF2-40B4-BE49-F238E27FC236}">
                <a16:creationId xmlns:a16="http://schemas.microsoft.com/office/drawing/2014/main" id="{DAB5D25D-88E2-615F-D369-504638247FBC}"/>
              </a:ext>
            </a:extLst>
          </p:cNvPr>
          <p:cNvSpPr>
            <a:spLocks noGrp="1"/>
          </p:cNvSpPr>
          <p:nvPr>
            <p:ph idx="1"/>
          </p:nvPr>
        </p:nvSpPr>
        <p:spPr/>
        <p:txBody>
          <a:bodyPr/>
          <a:lstStyle/>
          <a:p>
            <a:r>
              <a:rPr lang="en-US" dirty="0" err="1"/>
              <a:t>security.protocol</a:t>
            </a:r>
            <a:r>
              <a:rPr lang="en-US" dirty="0"/>
              <a:t>= SASL_PLAINTEXT or SASL_SSL</a:t>
            </a:r>
          </a:p>
          <a:p>
            <a:r>
              <a:rPr lang="en-US" dirty="0" err="1"/>
              <a:t>sasl.enabled.mechanisms</a:t>
            </a:r>
            <a:r>
              <a:rPr lang="en-US" dirty="0"/>
              <a:t>=GSSAPI</a:t>
            </a:r>
          </a:p>
          <a:p>
            <a:r>
              <a:rPr lang="en-US" dirty="0"/>
              <a:t>Generic Security Service Application Program Interface (GSS-API) is a framework for providing security services to applications using different authentication mechanisms.</a:t>
            </a:r>
          </a:p>
          <a:p>
            <a:r>
              <a:rPr lang="en-US" dirty="0"/>
              <a:t>Kafka supports Kerberos authentication using SASL/GSSAPI.</a:t>
            </a:r>
          </a:p>
          <a:p>
            <a:r>
              <a:rPr lang="en-US" dirty="0"/>
              <a:t>JAAS configuration for GSSAPI includes the path of a </a:t>
            </a:r>
            <a:r>
              <a:rPr lang="en-US" dirty="0" err="1"/>
              <a:t>keytab</a:t>
            </a:r>
            <a:r>
              <a:rPr lang="en-US" dirty="0"/>
              <a:t> file that contains the mapping of principals to their long-term keys in encrypted form.</a:t>
            </a:r>
            <a:endParaRPr lang="en-IN" dirty="0"/>
          </a:p>
        </p:txBody>
      </p:sp>
    </p:spTree>
    <p:extLst>
      <p:ext uri="{BB962C8B-B14F-4D97-AF65-F5344CB8AC3E}">
        <p14:creationId xmlns:p14="http://schemas.microsoft.com/office/powerpoint/2010/main" val="1982374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6095-5134-9DF7-2A64-9DF326AD90C4}"/>
              </a:ext>
            </a:extLst>
          </p:cNvPr>
          <p:cNvSpPr>
            <a:spLocks noGrp="1"/>
          </p:cNvSpPr>
          <p:nvPr>
            <p:ph type="title"/>
          </p:nvPr>
        </p:nvSpPr>
        <p:spPr/>
        <p:txBody>
          <a:bodyPr/>
          <a:lstStyle/>
          <a:p>
            <a:r>
              <a:rPr lang="en-US" dirty="0"/>
              <a:t>Kerberos</a:t>
            </a:r>
          </a:p>
        </p:txBody>
      </p:sp>
      <p:sp>
        <p:nvSpPr>
          <p:cNvPr id="3" name="Content Placeholder 2">
            <a:extLst>
              <a:ext uri="{FF2B5EF4-FFF2-40B4-BE49-F238E27FC236}">
                <a16:creationId xmlns:a16="http://schemas.microsoft.com/office/drawing/2014/main" id="{44CB4FAB-4AEB-0DE5-F052-21A557AADECF}"/>
              </a:ext>
            </a:extLst>
          </p:cNvPr>
          <p:cNvSpPr>
            <a:spLocks noGrp="1"/>
          </p:cNvSpPr>
          <p:nvPr>
            <p:ph idx="1"/>
          </p:nvPr>
        </p:nvSpPr>
        <p:spPr/>
        <p:txBody>
          <a:bodyPr>
            <a:normAutofit/>
          </a:bodyPr>
          <a:lstStyle/>
          <a:p>
            <a:r>
              <a:rPr lang="en-US" dirty="0">
                <a:hlinkClick r:id="rId2"/>
              </a:rPr>
              <a:t>https://en.wikipedia.org/wiki/Kerberos_(protocol)</a:t>
            </a:r>
            <a:endParaRPr lang="en-US" dirty="0"/>
          </a:p>
          <a:p>
            <a:r>
              <a:rPr lang="en-US" dirty="0">
                <a:hlinkClick r:id="rId3"/>
              </a:rPr>
              <a:t>https://web.mit.edu/kerberos/krb5-latest/doc/</a:t>
            </a:r>
            <a:endParaRPr lang="en-US" dirty="0"/>
          </a:p>
          <a:p>
            <a:r>
              <a:rPr lang="en-US" dirty="0"/>
              <a:t>Clients should be configured with their own </a:t>
            </a:r>
            <a:r>
              <a:rPr lang="en-US" dirty="0" err="1"/>
              <a:t>keytab</a:t>
            </a:r>
            <a:r>
              <a:rPr lang="en-US" dirty="0"/>
              <a:t> and principal in the JAAS configuration and sasl.kerberos.service.name to indicate the name of the service they are connecting to.</a:t>
            </a:r>
          </a:p>
          <a:p>
            <a:r>
              <a:rPr lang="en-US" dirty="0" err="1"/>
              <a:t>jaas.conf</a:t>
            </a:r>
            <a:endParaRPr lang="en-US" dirty="0"/>
          </a:p>
          <a:p>
            <a:r>
              <a:rPr lang="en-US" dirty="0" err="1"/>
              <a:t>Keytab</a:t>
            </a:r>
            <a:r>
              <a:rPr lang="en-US" dirty="0"/>
              <a:t> : </a:t>
            </a:r>
            <a:r>
              <a:rPr lang="en-US" dirty="0">
                <a:hlinkClick r:id="rId4"/>
              </a:rPr>
              <a:t>https://web.mit.edu/kerberos/krb5-devel/doc/basic/keytab_def.html</a:t>
            </a:r>
            <a:endParaRPr lang="en-US" dirty="0"/>
          </a:p>
          <a:p>
            <a:r>
              <a:rPr lang="en-US" dirty="0"/>
              <a:t>krb5.conf : </a:t>
            </a:r>
            <a:r>
              <a:rPr lang="en-US" dirty="0">
                <a:hlinkClick r:id="rId5"/>
              </a:rPr>
              <a:t>https://web.mit.edu/kerberos/krb5-1.12/doc/admin/conf_files/krb5_conf.html</a:t>
            </a:r>
            <a:endParaRPr lang="en-US" dirty="0"/>
          </a:p>
          <a:p>
            <a:endParaRPr lang="en-US" dirty="0"/>
          </a:p>
          <a:p>
            <a:endParaRPr lang="en-US" dirty="0"/>
          </a:p>
        </p:txBody>
      </p:sp>
    </p:spTree>
    <p:extLst>
      <p:ext uri="{BB962C8B-B14F-4D97-AF65-F5344CB8AC3E}">
        <p14:creationId xmlns:p14="http://schemas.microsoft.com/office/powerpoint/2010/main" val="2804049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B589-48FE-145F-3D89-5EE4F7C304B7}"/>
              </a:ext>
            </a:extLst>
          </p:cNvPr>
          <p:cNvSpPr>
            <a:spLocks noGrp="1"/>
          </p:cNvSpPr>
          <p:nvPr>
            <p:ph type="title"/>
          </p:nvPr>
        </p:nvSpPr>
        <p:spPr/>
        <p:txBody>
          <a:bodyPr/>
          <a:lstStyle/>
          <a:p>
            <a:r>
              <a:rPr lang="en-US" dirty="0"/>
              <a:t>Authorization</a:t>
            </a:r>
          </a:p>
        </p:txBody>
      </p:sp>
      <p:sp>
        <p:nvSpPr>
          <p:cNvPr id="3" name="Content Placeholder 2">
            <a:extLst>
              <a:ext uri="{FF2B5EF4-FFF2-40B4-BE49-F238E27FC236}">
                <a16:creationId xmlns:a16="http://schemas.microsoft.com/office/drawing/2014/main" id="{8AC9700F-2BCF-D7ED-505F-A1961B1AD28F}"/>
              </a:ext>
            </a:extLst>
          </p:cNvPr>
          <p:cNvSpPr>
            <a:spLocks noGrp="1"/>
          </p:cNvSpPr>
          <p:nvPr>
            <p:ph idx="1"/>
          </p:nvPr>
        </p:nvSpPr>
        <p:spPr/>
        <p:txBody>
          <a:bodyPr>
            <a:normAutofit/>
          </a:bodyPr>
          <a:lstStyle/>
          <a:p>
            <a:r>
              <a:rPr lang="en-US" dirty="0"/>
              <a:t>Authorization is the process that determines what operations you are allowed to perform on which resources.</a:t>
            </a:r>
          </a:p>
          <a:p>
            <a:r>
              <a:rPr lang="en-US" dirty="0"/>
              <a:t>Kafka brokers manage access control using a customizable authorizer.</a:t>
            </a:r>
          </a:p>
          <a:p>
            <a:r>
              <a:rPr lang="en-US" dirty="0" err="1"/>
              <a:t>AclAuthorizer</a:t>
            </a:r>
            <a:r>
              <a:rPr lang="en-US" dirty="0"/>
              <a:t> supports fine-grained access control for Kafka resources using access control lists (ACLs).</a:t>
            </a:r>
          </a:p>
          <a:p>
            <a:r>
              <a:rPr lang="en-US" dirty="0"/>
              <a:t>ACLs are stored in </a:t>
            </a:r>
            <a:r>
              <a:rPr lang="en-US" dirty="0" err="1"/>
              <a:t>ZooKeeper</a:t>
            </a:r>
            <a:r>
              <a:rPr lang="en-US" dirty="0"/>
              <a:t> and cached in memory by every broker to enable high-performance lookup for authorizing requests.</a:t>
            </a:r>
          </a:p>
          <a:p>
            <a:r>
              <a:rPr lang="en-US" dirty="0"/>
              <a:t>ACLs are loaded into the cache when the broker starts up, and the cache is kept up-to-date using notifications based on a </a:t>
            </a:r>
            <a:r>
              <a:rPr lang="en-US" dirty="0" err="1"/>
              <a:t>ZooKeeper</a:t>
            </a:r>
            <a:r>
              <a:rPr lang="en-US" dirty="0"/>
              <a:t> watcher.</a:t>
            </a:r>
          </a:p>
          <a:p>
            <a:r>
              <a:rPr lang="en-US" dirty="0"/>
              <a:t>Every Kafka request is authorized by verifying that the </a:t>
            </a:r>
            <a:r>
              <a:rPr lang="en-US" dirty="0" err="1"/>
              <a:t>KafkaPrincipal</a:t>
            </a:r>
            <a:r>
              <a:rPr lang="en-US" dirty="0"/>
              <a:t> associated with the connection has permissions to perform the requested operation on the requested resources.</a:t>
            </a:r>
          </a:p>
          <a:p>
            <a:endParaRPr lang="en-US" dirty="0"/>
          </a:p>
        </p:txBody>
      </p:sp>
    </p:spTree>
    <p:extLst>
      <p:ext uri="{BB962C8B-B14F-4D97-AF65-F5344CB8AC3E}">
        <p14:creationId xmlns:p14="http://schemas.microsoft.com/office/powerpoint/2010/main" val="1025625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00B1-2D3E-26F2-F053-4DCB89C7BE64}"/>
              </a:ext>
            </a:extLst>
          </p:cNvPr>
          <p:cNvSpPr>
            <a:spLocks noGrp="1"/>
          </p:cNvSpPr>
          <p:nvPr>
            <p:ph type="title"/>
          </p:nvPr>
        </p:nvSpPr>
        <p:spPr/>
        <p:txBody>
          <a:bodyPr/>
          <a:lstStyle/>
          <a:p>
            <a:r>
              <a:rPr lang="en-US" dirty="0"/>
              <a:t>File management</a:t>
            </a:r>
            <a:endParaRPr lang="en-IN" dirty="0"/>
          </a:p>
        </p:txBody>
      </p:sp>
      <p:sp>
        <p:nvSpPr>
          <p:cNvPr id="3" name="Content Placeholder 2">
            <a:extLst>
              <a:ext uri="{FF2B5EF4-FFF2-40B4-BE49-F238E27FC236}">
                <a16:creationId xmlns:a16="http://schemas.microsoft.com/office/drawing/2014/main" id="{1D821B74-6C56-23C9-6961-ED01C418A7F4}"/>
              </a:ext>
            </a:extLst>
          </p:cNvPr>
          <p:cNvSpPr>
            <a:spLocks noGrp="1"/>
          </p:cNvSpPr>
          <p:nvPr>
            <p:ph idx="1"/>
          </p:nvPr>
        </p:nvSpPr>
        <p:spPr/>
        <p:txBody>
          <a:bodyPr/>
          <a:lstStyle/>
          <a:p>
            <a:r>
              <a:rPr lang="en-US" dirty="0"/>
              <a:t>Directories </a:t>
            </a:r>
          </a:p>
          <a:p>
            <a:endParaRPr lang="en-IN" dirty="0"/>
          </a:p>
        </p:txBody>
      </p:sp>
      <p:pic>
        <p:nvPicPr>
          <p:cNvPr id="5" name="Picture 4">
            <a:extLst>
              <a:ext uri="{FF2B5EF4-FFF2-40B4-BE49-F238E27FC236}">
                <a16:creationId xmlns:a16="http://schemas.microsoft.com/office/drawing/2014/main" id="{78F91BF1-87F8-BAAB-A0E0-0F731680AD47}"/>
              </a:ext>
            </a:extLst>
          </p:cNvPr>
          <p:cNvPicPr>
            <a:picLocks noChangeAspect="1"/>
          </p:cNvPicPr>
          <p:nvPr/>
        </p:nvPicPr>
        <p:blipFill rotWithShape="1">
          <a:blip r:embed="rId2"/>
          <a:srcRect l="24304"/>
          <a:stretch/>
        </p:blipFill>
        <p:spPr>
          <a:xfrm>
            <a:off x="1608667" y="4349740"/>
            <a:ext cx="4350920" cy="2418296"/>
          </a:xfrm>
          <a:prstGeom prst="rect">
            <a:avLst/>
          </a:prstGeom>
        </p:spPr>
      </p:pic>
      <p:pic>
        <p:nvPicPr>
          <p:cNvPr id="7" name="Picture 6">
            <a:extLst>
              <a:ext uri="{FF2B5EF4-FFF2-40B4-BE49-F238E27FC236}">
                <a16:creationId xmlns:a16="http://schemas.microsoft.com/office/drawing/2014/main" id="{6C45FBE3-82FE-9A52-D577-AD8F93BBCB54}"/>
              </a:ext>
            </a:extLst>
          </p:cNvPr>
          <p:cNvPicPr>
            <a:picLocks noChangeAspect="1"/>
          </p:cNvPicPr>
          <p:nvPr/>
        </p:nvPicPr>
        <p:blipFill rotWithShape="1">
          <a:blip r:embed="rId3"/>
          <a:srcRect l="11320" t="60632" r="58194" b="15417"/>
          <a:stretch/>
        </p:blipFill>
        <p:spPr>
          <a:xfrm>
            <a:off x="1608667" y="2358760"/>
            <a:ext cx="3716867" cy="1642534"/>
          </a:xfrm>
          <a:prstGeom prst="rect">
            <a:avLst/>
          </a:prstGeom>
        </p:spPr>
      </p:pic>
      <p:sp>
        <p:nvSpPr>
          <p:cNvPr id="8" name="TextBox 7">
            <a:extLst>
              <a:ext uri="{FF2B5EF4-FFF2-40B4-BE49-F238E27FC236}">
                <a16:creationId xmlns:a16="http://schemas.microsoft.com/office/drawing/2014/main" id="{CB5BEE6C-B8A5-C717-A8B6-5F78A7DC0B20}"/>
              </a:ext>
            </a:extLst>
          </p:cNvPr>
          <p:cNvSpPr txBox="1"/>
          <p:nvPr/>
        </p:nvSpPr>
        <p:spPr>
          <a:xfrm>
            <a:off x="6654800" y="2235200"/>
            <a:ext cx="3716867" cy="2862322"/>
          </a:xfrm>
          <a:prstGeom prst="rect">
            <a:avLst/>
          </a:prstGeom>
          <a:noFill/>
        </p:spPr>
        <p:txBody>
          <a:bodyPr wrap="square" rtlCol="0">
            <a:spAutoFit/>
          </a:bodyPr>
          <a:lstStyle/>
          <a:p>
            <a:r>
              <a:rPr lang="en-US" dirty="0"/>
              <a:t>Topic is divided into partitions, partition is divided into segments for the purpose of writing data to the disk. Segment file can be retained for time duration or based size limit.</a:t>
            </a:r>
          </a:p>
          <a:p>
            <a:r>
              <a:rPr lang="en-US" dirty="0"/>
              <a:t>Active segment is not deleted.</a:t>
            </a:r>
          </a:p>
          <a:p>
            <a:endParaRPr lang="en-US" dirty="0"/>
          </a:p>
          <a:p>
            <a:r>
              <a:rPr lang="en-US" dirty="0"/>
              <a:t>If fewer messages are expected, retention should be maintained on time basis </a:t>
            </a:r>
            <a:endParaRPr lang="en-IN" dirty="0"/>
          </a:p>
        </p:txBody>
      </p:sp>
    </p:spTree>
    <p:extLst>
      <p:ext uri="{BB962C8B-B14F-4D97-AF65-F5344CB8AC3E}">
        <p14:creationId xmlns:p14="http://schemas.microsoft.com/office/powerpoint/2010/main" val="3307293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94373-1988-A3E9-F83A-B61431490508}"/>
              </a:ext>
            </a:extLst>
          </p:cNvPr>
          <p:cNvSpPr>
            <a:spLocks noGrp="1"/>
          </p:cNvSpPr>
          <p:nvPr>
            <p:ph type="title"/>
          </p:nvPr>
        </p:nvSpPr>
        <p:spPr/>
        <p:txBody>
          <a:bodyPr/>
          <a:lstStyle/>
          <a:p>
            <a:r>
              <a:rPr lang="en-US" dirty="0"/>
              <a:t>ACLs</a:t>
            </a:r>
          </a:p>
        </p:txBody>
      </p:sp>
      <p:sp>
        <p:nvSpPr>
          <p:cNvPr id="3" name="Content Placeholder 2">
            <a:extLst>
              <a:ext uri="{FF2B5EF4-FFF2-40B4-BE49-F238E27FC236}">
                <a16:creationId xmlns:a16="http://schemas.microsoft.com/office/drawing/2014/main" id="{FDD73874-2195-F93F-C532-3878F404F1F9}"/>
              </a:ext>
            </a:extLst>
          </p:cNvPr>
          <p:cNvSpPr>
            <a:spLocks noGrp="1"/>
          </p:cNvSpPr>
          <p:nvPr>
            <p:ph idx="1"/>
          </p:nvPr>
        </p:nvSpPr>
        <p:spPr/>
        <p:txBody>
          <a:bodyPr>
            <a:normAutofit/>
          </a:bodyPr>
          <a:lstStyle/>
          <a:p>
            <a:pPr marL="0" indent="0">
              <a:buNone/>
            </a:pPr>
            <a:r>
              <a:rPr lang="en-US" dirty="0"/>
              <a:t>Each ACL binding consists of:</a:t>
            </a:r>
          </a:p>
          <a:p>
            <a:pPr marL="0" indent="0">
              <a:buNone/>
            </a:pPr>
            <a:r>
              <a:rPr lang="en-US" dirty="0"/>
              <a:t>• Resource type: </a:t>
            </a:r>
            <a:r>
              <a:rPr lang="en-US" dirty="0" err="1"/>
              <a:t>Cluster|Topic|Group|TransactionalId|DelegationToken</a:t>
            </a:r>
            <a:endParaRPr lang="en-US" dirty="0"/>
          </a:p>
          <a:p>
            <a:pPr marL="0" indent="0">
              <a:buNone/>
            </a:pPr>
            <a:r>
              <a:rPr lang="en-US" dirty="0"/>
              <a:t>• Pattern type: </a:t>
            </a:r>
            <a:r>
              <a:rPr lang="en-US" dirty="0" err="1"/>
              <a:t>Literal|Prefixed</a:t>
            </a:r>
            <a:endParaRPr lang="en-US" dirty="0"/>
          </a:p>
          <a:p>
            <a:pPr marL="0" indent="0">
              <a:buNone/>
            </a:pPr>
            <a:r>
              <a:rPr lang="en-US" dirty="0"/>
              <a:t>• Resource name: Name of the resource or prefix, or the wildcard *</a:t>
            </a:r>
          </a:p>
          <a:p>
            <a:pPr marL="0" indent="0">
              <a:buNone/>
            </a:pPr>
            <a:r>
              <a:rPr lang="en-US" dirty="0"/>
              <a:t>• Operation: Describe|Create|Delete|Alter|Read|Write|DescribeConfigs|AlterConfigs</a:t>
            </a:r>
          </a:p>
          <a:p>
            <a:pPr marL="0" indent="0">
              <a:buNone/>
            </a:pPr>
            <a:r>
              <a:rPr lang="en-US" dirty="0"/>
              <a:t>• Permission type: </a:t>
            </a:r>
            <a:r>
              <a:rPr lang="en-US" dirty="0" err="1"/>
              <a:t>Allow|Deny</a:t>
            </a:r>
            <a:r>
              <a:rPr lang="en-US" dirty="0"/>
              <a:t>; Deny has higher precedence.</a:t>
            </a:r>
          </a:p>
          <a:p>
            <a:pPr marL="0" indent="0">
              <a:buNone/>
            </a:pPr>
            <a:r>
              <a:rPr lang="en-US" dirty="0"/>
              <a:t>• Principal: Kafka principal represented as &lt;</a:t>
            </a:r>
            <a:r>
              <a:rPr lang="en-US" dirty="0" err="1"/>
              <a:t>principalType</a:t>
            </a:r>
            <a:r>
              <a:rPr lang="en-US" dirty="0"/>
              <a:t>&gt;:&lt;</a:t>
            </a:r>
            <a:r>
              <a:rPr lang="en-US" dirty="0" err="1"/>
              <a:t>principalName</a:t>
            </a:r>
            <a:r>
              <a:rPr lang="en-US" dirty="0"/>
              <a:t>&gt;, e.g.,</a:t>
            </a:r>
            <a:r>
              <a:rPr lang="en-US" dirty="0" err="1"/>
              <a:t>User:Bob</a:t>
            </a:r>
            <a:r>
              <a:rPr lang="en-US" dirty="0"/>
              <a:t> or </a:t>
            </a:r>
            <a:r>
              <a:rPr lang="en-US" dirty="0" err="1"/>
              <a:t>Group:Sales</a:t>
            </a:r>
            <a:r>
              <a:rPr lang="en-US" dirty="0"/>
              <a:t>. ACLs may use User:* to grant access to all users.</a:t>
            </a:r>
          </a:p>
          <a:p>
            <a:pPr marL="0" indent="0">
              <a:buNone/>
            </a:pPr>
            <a:r>
              <a:rPr lang="en-US" dirty="0"/>
              <a:t>• Host: Source IP address of the client connection or * if all hosts are authorized.</a:t>
            </a:r>
          </a:p>
          <a:p>
            <a:endParaRPr lang="en-US" dirty="0"/>
          </a:p>
        </p:txBody>
      </p:sp>
    </p:spTree>
    <p:extLst>
      <p:ext uri="{BB962C8B-B14F-4D97-AF65-F5344CB8AC3E}">
        <p14:creationId xmlns:p14="http://schemas.microsoft.com/office/powerpoint/2010/main" val="3948571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5105-07DD-FFE7-0AFB-61A424C9CB28}"/>
              </a:ext>
            </a:extLst>
          </p:cNvPr>
          <p:cNvSpPr>
            <a:spLocks noGrp="1"/>
          </p:cNvSpPr>
          <p:nvPr>
            <p:ph type="title"/>
          </p:nvPr>
        </p:nvSpPr>
        <p:spPr/>
        <p:txBody>
          <a:bodyPr/>
          <a:lstStyle/>
          <a:p>
            <a:r>
              <a:rPr lang="en-US" dirty="0"/>
              <a:t>ACLs</a:t>
            </a:r>
          </a:p>
        </p:txBody>
      </p:sp>
      <p:sp>
        <p:nvSpPr>
          <p:cNvPr id="3" name="Content Placeholder 2">
            <a:extLst>
              <a:ext uri="{FF2B5EF4-FFF2-40B4-BE49-F238E27FC236}">
                <a16:creationId xmlns:a16="http://schemas.microsoft.com/office/drawing/2014/main" id="{D8734F33-546C-8430-6746-3048E0AEE932}"/>
              </a:ext>
            </a:extLst>
          </p:cNvPr>
          <p:cNvSpPr>
            <a:spLocks noGrp="1"/>
          </p:cNvSpPr>
          <p:nvPr>
            <p:ph idx="1"/>
          </p:nvPr>
        </p:nvSpPr>
        <p:spPr/>
        <p:txBody>
          <a:bodyPr/>
          <a:lstStyle/>
          <a:p>
            <a:endParaRPr lang="en-US" dirty="0"/>
          </a:p>
          <a:p>
            <a:r>
              <a:rPr lang="en-US" dirty="0"/>
              <a:t>Producers require </a:t>
            </a:r>
            <a:r>
              <a:rPr lang="en-US" dirty="0" err="1"/>
              <a:t>Topic:Write</a:t>
            </a:r>
            <a:r>
              <a:rPr lang="en-US" dirty="0"/>
              <a:t> for producing to a topic. </a:t>
            </a:r>
          </a:p>
          <a:p>
            <a:r>
              <a:rPr lang="en-US" dirty="0"/>
              <a:t>Consumers require </a:t>
            </a:r>
            <a:r>
              <a:rPr lang="en-US" dirty="0" err="1"/>
              <a:t>Topic:Read</a:t>
            </a:r>
            <a:r>
              <a:rPr lang="en-US" dirty="0"/>
              <a:t> to consume from a topic and </a:t>
            </a:r>
            <a:r>
              <a:rPr lang="en-US" dirty="0" err="1"/>
              <a:t>Group:Read</a:t>
            </a:r>
            <a:r>
              <a:rPr lang="en-US" dirty="0"/>
              <a:t> for the consumer group if using group management or offset management. </a:t>
            </a:r>
          </a:p>
          <a:p>
            <a:endParaRPr lang="en-US" dirty="0"/>
          </a:p>
          <a:p>
            <a:r>
              <a:rPr lang="en-US" dirty="0"/>
              <a:t>bin/kafka-acls.sh : Script to create and modify ACLs</a:t>
            </a:r>
          </a:p>
          <a:p>
            <a:endParaRPr lang="en-US" dirty="0"/>
          </a:p>
          <a:p>
            <a:endParaRPr lang="en-US" dirty="0"/>
          </a:p>
          <a:p>
            <a:endParaRPr lang="en-US" dirty="0"/>
          </a:p>
        </p:txBody>
      </p:sp>
    </p:spTree>
    <p:extLst>
      <p:ext uri="{BB962C8B-B14F-4D97-AF65-F5344CB8AC3E}">
        <p14:creationId xmlns:p14="http://schemas.microsoft.com/office/powerpoint/2010/main" val="2697555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ABDB-09A7-6E1F-7DFD-4B51E5AF3029}"/>
              </a:ext>
            </a:extLst>
          </p:cNvPr>
          <p:cNvSpPr>
            <a:spLocks noGrp="1"/>
          </p:cNvSpPr>
          <p:nvPr>
            <p:ph type="title"/>
          </p:nvPr>
        </p:nvSpPr>
        <p:spPr/>
        <p:txBody>
          <a:bodyPr/>
          <a:lstStyle/>
          <a:p>
            <a:r>
              <a:rPr lang="en-US" dirty="0"/>
              <a:t>Kafka connect architecture</a:t>
            </a:r>
            <a:endParaRPr lang="en-IN" dirty="0"/>
          </a:p>
        </p:txBody>
      </p:sp>
      <p:sp>
        <p:nvSpPr>
          <p:cNvPr id="4" name="Rectangle 3">
            <a:extLst>
              <a:ext uri="{FF2B5EF4-FFF2-40B4-BE49-F238E27FC236}">
                <a16:creationId xmlns:a16="http://schemas.microsoft.com/office/drawing/2014/main" id="{300CCEE6-B965-86AE-07F1-7783A1029EAF}"/>
              </a:ext>
            </a:extLst>
          </p:cNvPr>
          <p:cNvSpPr/>
          <p:nvPr/>
        </p:nvSpPr>
        <p:spPr>
          <a:xfrm>
            <a:off x="3217334" y="2167466"/>
            <a:ext cx="1879600" cy="41740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D4ABB31-4F46-6D8A-E464-BF45F3FB52C2}"/>
              </a:ext>
            </a:extLst>
          </p:cNvPr>
          <p:cNvSpPr/>
          <p:nvPr/>
        </p:nvSpPr>
        <p:spPr>
          <a:xfrm>
            <a:off x="9753602" y="2713567"/>
            <a:ext cx="1693334" cy="931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Streams App</a:t>
            </a:r>
            <a:endParaRPr lang="en-IN" dirty="0"/>
          </a:p>
        </p:txBody>
      </p:sp>
      <p:sp>
        <p:nvSpPr>
          <p:cNvPr id="7" name="Rectangle 6">
            <a:extLst>
              <a:ext uri="{FF2B5EF4-FFF2-40B4-BE49-F238E27FC236}">
                <a16:creationId xmlns:a16="http://schemas.microsoft.com/office/drawing/2014/main" id="{136DB698-A2D3-48BB-5850-E5493624BABF}"/>
              </a:ext>
            </a:extLst>
          </p:cNvPr>
          <p:cNvSpPr/>
          <p:nvPr/>
        </p:nvSpPr>
        <p:spPr>
          <a:xfrm>
            <a:off x="9753602" y="4667779"/>
            <a:ext cx="1693334" cy="931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Stream App</a:t>
            </a:r>
            <a:endParaRPr lang="en-IN" dirty="0"/>
          </a:p>
        </p:txBody>
      </p:sp>
      <p:sp>
        <p:nvSpPr>
          <p:cNvPr id="8" name="Flowchart: Magnetic Disk 7">
            <a:extLst>
              <a:ext uri="{FF2B5EF4-FFF2-40B4-BE49-F238E27FC236}">
                <a16:creationId xmlns:a16="http://schemas.microsoft.com/office/drawing/2014/main" id="{6044EA7D-EEEF-9FC4-35B1-DD3FA8B11CBC}"/>
              </a:ext>
            </a:extLst>
          </p:cNvPr>
          <p:cNvSpPr/>
          <p:nvPr/>
        </p:nvSpPr>
        <p:spPr>
          <a:xfrm>
            <a:off x="508000" y="2641600"/>
            <a:ext cx="905933" cy="100330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a:t>
            </a:r>
            <a:endParaRPr lang="en-IN" dirty="0"/>
          </a:p>
        </p:txBody>
      </p:sp>
      <p:sp>
        <p:nvSpPr>
          <p:cNvPr id="9" name="Flowchart: Magnetic Disk 8">
            <a:extLst>
              <a:ext uri="{FF2B5EF4-FFF2-40B4-BE49-F238E27FC236}">
                <a16:creationId xmlns:a16="http://schemas.microsoft.com/office/drawing/2014/main" id="{0F854B53-C474-C094-F96B-8C3F50C4D8C6}"/>
              </a:ext>
            </a:extLst>
          </p:cNvPr>
          <p:cNvSpPr/>
          <p:nvPr/>
        </p:nvSpPr>
        <p:spPr>
          <a:xfrm>
            <a:off x="508000" y="4667779"/>
            <a:ext cx="905933" cy="100330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Sink</a:t>
            </a:r>
            <a:endParaRPr lang="en-IN" dirty="0"/>
          </a:p>
        </p:txBody>
      </p:sp>
      <p:sp>
        <p:nvSpPr>
          <p:cNvPr id="10" name="Rectangle 9">
            <a:extLst>
              <a:ext uri="{FF2B5EF4-FFF2-40B4-BE49-F238E27FC236}">
                <a16:creationId xmlns:a16="http://schemas.microsoft.com/office/drawing/2014/main" id="{FF552ED9-A78E-92AD-2E76-27F88BFE0A36}"/>
              </a:ext>
            </a:extLst>
          </p:cNvPr>
          <p:cNvSpPr/>
          <p:nvPr/>
        </p:nvSpPr>
        <p:spPr>
          <a:xfrm>
            <a:off x="3462867" y="3022600"/>
            <a:ext cx="1354666" cy="622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Worker1</a:t>
            </a:r>
            <a:endParaRPr lang="en-IN" dirty="0"/>
          </a:p>
        </p:txBody>
      </p:sp>
      <p:sp>
        <p:nvSpPr>
          <p:cNvPr id="13" name="Rectangle 12">
            <a:extLst>
              <a:ext uri="{FF2B5EF4-FFF2-40B4-BE49-F238E27FC236}">
                <a16:creationId xmlns:a16="http://schemas.microsoft.com/office/drawing/2014/main" id="{20CE4CBD-D576-B1F0-5241-3B9E4EF6BE02}"/>
              </a:ext>
            </a:extLst>
          </p:cNvPr>
          <p:cNvSpPr/>
          <p:nvPr/>
        </p:nvSpPr>
        <p:spPr>
          <a:xfrm>
            <a:off x="6096000" y="2167465"/>
            <a:ext cx="1879600" cy="41740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B51DF311-089A-710E-9751-0D45BE4721F4}"/>
              </a:ext>
            </a:extLst>
          </p:cNvPr>
          <p:cNvSpPr/>
          <p:nvPr/>
        </p:nvSpPr>
        <p:spPr>
          <a:xfrm>
            <a:off x="6341533" y="3022599"/>
            <a:ext cx="1354666" cy="622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Broker1</a:t>
            </a:r>
            <a:endParaRPr lang="en-IN" dirty="0"/>
          </a:p>
        </p:txBody>
      </p:sp>
      <p:sp>
        <p:nvSpPr>
          <p:cNvPr id="15" name="Rectangle 14">
            <a:extLst>
              <a:ext uri="{FF2B5EF4-FFF2-40B4-BE49-F238E27FC236}">
                <a16:creationId xmlns:a16="http://schemas.microsoft.com/office/drawing/2014/main" id="{441973B6-45EC-609F-72DD-4848DA43230F}"/>
              </a:ext>
            </a:extLst>
          </p:cNvPr>
          <p:cNvSpPr/>
          <p:nvPr/>
        </p:nvSpPr>
        <p:spPr>
          <a:xfrm>
            <a:off x="6341533" y="3999705"/>
            <a:ext cx="1354666" cy="622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Broker2</a:t>
            </a:r>
            <a:endParaRPr lang="en-IN" dirty="0"/>
          </a:p>
        </p:txBody>
      </p:sp>
      <p:sp>
        <p:nvSpPr>
          <p:cNvPr id="16" name="Rectangle 15">
            <a:extLst>
              <a:ext uri="{FF2B5EF4-FFF2-40B4-BE49-F238E27FC236}">
                <a16:creationId xmlns:a16="http://schemas.microsoft.com/office/drawing/2014/main" id="{56FAAFB0-0D93-C243-0D2A-5329F5AA999D}"/>
              </a:ext>
            </a:extLst>
          </p:cNvPr>
          <p:cNvSpPr/>
          <p:nvPr/>
        </p:nvSpPr>
        <p:spPr>
          <a:xfrm>
            <a:off x="6358467" y="4976811"/>
            <a:ext cx="1354666" cy="622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Broker3</a:t>
            </a:r>
            <a:endParaRPr lang="en-IN" dirty="0"/>
          </a:p>
        </p:txBody>
      </p:sp>
      <p:sp>
        <p:nvSpPr>
          <p:cNvPr id="17" name="TextBox 16">
            <a:extLst>
              <a:ext uri="{FF2B5EF4-FFF2-40B4-BE49-F238E27FC236}">
                <a16:creationId xmlns:a16="http://schemas.microsoft.com/office/drawing/2014/main" id="{35C59FF5-40B9-B293-EF4C-0E5266B065CF}"/>
              </a:ext>
            </a:extLst>
          </p:cNvPr>
          <p:cNvSpPr txBox="1"/>
          <p:nvPr/>
        </p:nvSpPr>
        <p:spPr>
          <a:xfrm>
            <a:off x="3259666" y="2365785"/>
            <a:ext cx="1761067" cy="369332"/>
          </a:xfrm>
          <a:prstGeom prst="rect">
            <a:avLst/>
          </a:prstGeom>
          <a:noFill/>
        </p:spPr>
        <p:txBody>
          <a:bodyPr wrap="square" rtlCol="0">
            <a:spAutoFit/>
          </a:bodyPr>
          <a:lstStyle/>
          <a:p>
            <a:r>
              <a:rPr lang="en-US" dirty="0"/>
              <a:t>Connect cluster</a:t>
            </a:r>
            <a:endParaRPr lang="en-IN" dirty="0"/>
          </a:p>
        </p:txBody>
      </p:sp>
      <p:sp>
        <p:nvSpPr>
          <p:cNvPr id="18" name="TextBox 17">
            <a:extLst>
              <a:ext uri="{FF2B5EF4-FFF2-40B4-BE49-F238E27FC236}">
                <a16:creationId xmlns:a16="http://schemas.microsoft.com/office/drawing/2014/main" id="{6E3028C6-CE7B-08FB-A735-6AB6C4B68682}"/>
              </a:ext>
            </a:extLst>
          </p:cNvPr>
          <p:cNvSpPr txBox="1"/>
          <p:nvPr/>
        </p:nvSpPr>
        <p:spPr>
          <a:xfrm>
            <a:off x="6112934" y="2344235"/>
            <a:ext cx="1761067" cy="369332"/>
          </a:xfrm>
          <a:prstGeom prst="rect">
            <a:avLst/>
          </a:prstGeom>
          <a:noFill/>
        </p:spPr>
        <p:txBody>
          <a:bodyPr wrap="square" rtlCol="0">
            <a:spAutoFit/>
          </a:bodyPr>
          <a:lstStyle/>
          <a:p>
            <a:r>
              <a:rPr lang="en-US" dirty="0"/>
              <a:t>Kafka cluster</a:t>
            </a:r>
            <a:endParaRPr lang="en-IN" dirty="0"/>
          </a:p>
        </p:txBody>
      </p:sp>
      <p:sp>
        <p:nvSpPr>
          <p:cNvPr id="19" name="Rectangle 18">
            <a:extLst>
              <a:ext uri="{FF2B5EF4-FFF2-40B4-BE49-F238E27FC236}">
                <a16:creationId xmlns:a16="http://schemas.microsoft.com/office/drawing/2014/main" id="{76CA7A85-83E5-3C51-F9B4-FC075DA0BBD1}"/>
              </a:ext>
            </a:extLst>
          </p:cNvPr>
          <p:cNvSpPr/>
          <p:nvPr/>
        </p:nvSpPr>
        <p:spPr>
          <a:xfrm>
            <a:off x="3479801" y="3943348"/>
            <a:ext cx="1354666" cy="622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Worker2</a:t>
            </a:r>
            <a:endParaRPr lang="en-IN" dirty="0"/>
          </a:p>
        </p:txBody>
      </p:sp>
      <p:sp>
        <p:nvSpPr>
          <p:cNvPr id="20" name="Rectangle 19">
            <a:extLst>
              <a:ext uri="{FF2B5EF4-FFF2-40B4-BE49-F238E27FC236}">
                <a16:creationId xmlns:a16="http://schemas.microsoft.com/office/drawing/2014/main" id="{C49C7340-705C-81C3-F204-7BDABDEA46F0}"/>
              </a:ext>
            </a:extLst>
          </p:cNvPr>
          <p:cNvSpPr/>
          <p:nvPr/>
        </p:nvSpPr>
        <p:spPr>
          <a:xfrm>
            <a:off x="3479801" y="4976811"/>
            <a:ext cx="1354666" cy="622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Worker3</a:t>
            </a:r>
            <a:endParaRPr lang="en-IN" dirty="0"/>
          </a:p>
        </p:txBody>
      </p:sp>
      <p:sp>
        <p:nvSpPr>
          <p:cNvPr id="21" name="Arrow: Right 20">
            <a:extLst>
              <a:ext uri="{FF2B5EF4-FFF2-40B4-BE49-F238E27FC236}">
                <a16:creationId xmlns:a16="http://schemas.microsoft.com/office/drawing/2014/main" id="{59E1F858-4776-06F1-0028-186281DA3215}"/>
              </a:ext>
            </a:extLst>
          </p:cNvPr>
          <p:cNvSpPr/>
          <p:nvPr/>
        </p:nvSpPr>
        <p:spPr>
          <a:xfrm>
            <a:off x="1701799" y="3179233"/>
            <a:ext cx="1295401" cy="359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EE38CEA4-CFBC-B20A-63ED-BE8B392687E4}"/>
              </a:ext>
            </a:extLst>
          </p:cNvPr>
          <p:cNvSpPr/>
          <p:nvPr/>
        </p:nvSpPr>
        <p:spPr>
          <a:xfrm>
            <a:off x="5259916" y="3153832"/>
            <a:ext cx="673102" cy="359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D60B5DE4-9AF4-0A71-F4E8-F58C82D7740D}"/>
              </a:ext>
            </a:extLst>
          </p:cNvPr>
          <p:cNvSpPr/>
          <p:nvPr/>
        </p:nvSpPr>
        <p:spPr>
          <a:xfrm>
            <a:off x="8138582" y="3100917"/>
            <a:ext cx="1437218" cy="359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Left 23">
            <a:extLst>
              <a:ext uri="{FF2B5EF4-FFF2-40B4-BE49-F238E27FC236}">
                <a16:creationId xmlns:a16="http://schemas.microsoft.com/office/drawing/2014/main" id="{C0E8876B-CF35-C167-A995-190E2E31AA19}"/>
              </a:ext>
            </a:extLst>
          </p:cNvPr>
          <p:cNvSpPr/>
          <p:nvPr/>
        </p:nvSpPr>
        <p:spPr>
          <a:xfrm>
            <a:off x="1701799" y="5122333"/>
            <a:ext cx="1295401" cy="35983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Left 24">
            <a:extLst>
              <a:ext uri="{FF2B5EF4-FFF2-40B4-BE49-F238E27FC236}">
                <a16:creationId xmlns:a16="http://schemas.microsoft.com/office/drawing/2014/main" id="{9A5176A5-A8A7-D28B-59C1-751C0F14EB20}"/>
              </a:ext>
            </a:extLst>
          </p:cNvPr>
          <p:cNvSpPr/>
          <p:nvPr/>
        </p:nvSpPr>
        <p:spPr>
          <a:xfrm>
            <a:off x="5217581" y="5108044"/>
            <a:ext cx="673102" cy="35983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Left 25">
            <a:extLst>
              <a:ext uri="{FF2B5EF4-FFF2-40B4-BE49-F238E27FC236}">
                <a16:creationId xmlns:a16="http://schemas.microsoft.com/office/drawing/2014/main" id="{892B5F70-294E-B208-DD65-CF7D3B7A3F85}"/>
              </a:ext>
            </a:extLst>
          </p:cNvPr>
          <p:cNvSpPr/>
          <p:nvPr/>
        </p:nvSpPr>
        <p:spPr>
          <a:xfrm>
            <a:off x="8238067" y="5108044"/>
            <a:ext cx="1253068" cy="35983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428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F71F-2CC6-F907-7EA8-97552395C4A9}"/>
              </a:ext>
            </a:extLst>
          </p:cNvPr>
          <p:cNvSpPr>
            <a:spLocks noGrp="1"/>
          </p:cNvSpPr>
          <p:nvPr>
            <p:ph type="title"/>
          </p:nvPr>
        </p:nvSpPr>
        <p:spPr/>
        <p:txBody>
          <a:bodyPr/>
          <a:lstStyle/>
          <a:p>
            <a:r>
              <a:rPr lang="en-US" dirty="0"/>
              <a:t>Kafka connect concepts</a:t>
            </a:r>
            <a:endParaRPr lang="en-IN" dirty="0"/>
          </a:p>
        </p:txBody>
      </p:sp>
      <p:sp>
        <p:nvSpPr>
          <p:cNvPr id="3" name="Content Placeholder 2">
            <a:extLst>
              <a:ext uri="{FF2B5EF4-FFF2-40B4-BE49-F238E27FC236}">
                <a16:creationId xmlns:a16="http://schemas.microsoft.com/office/drawing/2014/main" id="{1BC60CDB-3C0E-97F2-DEFC-F4637146F1D4}"/>
              </a:ext>
            </a:extLst>
          </p:cNvPr>
          <p:cNvSpPr>
            <a:spLocks noGrp="1"/>
          </p:cNvSpPr>
          <p:nvPr>
            <p:ph idx="1"/>
          </p:nvPr>
        </p:nvSpPr>
        <p:spPr/>
        <p:txBody>
          <a:bodyPr>
            <a:normAutofit/>
          </a:bodyPr>
          <a:lstStyle/>
          <a:p>
            <a:r>
              <a:rPr lang="en-US" dirty="0"/>
              <a:t>Source connector gets data from common data source to Kafka</a:t>
            </a:r>
          </a:p>
          <a:p>
            <a:r>
              <a:rPr lang="en-US" dirty="0"/>
              <a:t>Sink connectors publish data from Kafka to common data sources</a:t>
            </a:r>
          </a:p>
          <a:p>
            <a:r>
              <a:rPr lang="en-US" dirty="0"/>
              <a:t>Reusable code , can be configured easily</a:t>
            </a:r>
          </a:p>
          <a:p>
            <a:r>
              <a:rPr lang="en-US" dirty="0"/>
              <a:t>Tasks are created by connector configuration</a:t>
            </a:r>
          </a:p>
          <a:p>
            <a:r>
              <a:rPr lang="en-US" dirty="0"/>
              <a:t>Workers are the servers. Tasks are created within workers</a:t>
            </a:r>
          </a:p>
          <a:p>
            <a:r>
              <a:rPr lang="en-US" dirty="0"/>
              <a:t>Standalone mode of connect cluster: For development</a:t>
            </a:r>
          </a:p>
          <a:p>
            <a:r>
              <a:rPr lang="en-US" dirty="0"/>
              <a:t>Distributed mode: Provides REST API  , used for production</a:t>
            </a:r>
          </a:p>
          <a:p>
            <a:r>
              <a:rPr lang="en-US" dirty="0"/>
              <a:t>All workers have same group id within a connect cluster</a:t>
            </a:r>
          </a:p>
          <a:p>
            <a:r>
              <a:rPr lang="en-US" dirty="0"/>
              <a:t>Number of active tasks of a sink connector equals number of topic partitions</a:t>
            </a:r>
          </a:p>
          <a:p>
            <a:pPr marL="0" indent="0">
              <a:buNone/>
            </a:pPr>
            <a:endParaRPr lang="en-IN" dirty="0"/>
          </a:p>
        </p:txBody>
      </p:sp>
    </p:spTree>
    <p:extLst>
      <p:ext uri="{BB962C8B-B14F-4D97-AF65-F5344CB8AC3E}">
        <p14:creationId xmlns:p14="http://schemas.microsoft.com/office/powerpoint/2010/main" val="1124056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E25EE-C69F-FAD9-47E0-B6953AF4049A}"/>
              </a:ext>
            </a:extLst>
          </p:cNvPr>
          <p:cNvSpPr>
            <a:spLocks noGrp="1"/>
          </p:cNvSpPr>
          <p:nvPr>
            <p:ph type="title"/>
          </p:nvPr>
        </p:nvSpPr>
        <p:spPr/>
        <p:txBody>
          <a:bodyPr/>
          <a:lstStyle/>
          <a:p>
            <a:r>
              <a:rPr lang="en-US" dirty="0"/>
              <a:t>Kafka Streams concepts</a:t>
            </a:r>
            <a:endParaRPr lang="en-IN" dirty="0"/>
          </a:p>
        </p:txBody>
      </p:sp>
      <p:sp>
        <p:nvSpPr>
          <p:cNvPr id="3" name="Content Placeholder 2">
            <a:extLst>
              <a:ext uri="{FF2B5EF4-FFF2-40B4-BE49-F238E27FC236}">
                <a16:creationId xmlns:a16="http://schemas.microsoft.com/office/drawing/2014/main" id="{1DF44007-41E4-5DBE-AC09-B019CEEFA6B1}"/>
              </a:ext>
            </a:extLst>
          </p:cNvPr>
          <p:cNvSpPr>
            <a:spLocks noGrp="1"/>
          </p:cNvSpPr>
          <p:nvPr>
            <p:ph idx="1"/>
          </p:nvPr>
        </p:nvSpPr>
        <p:spPr/>
        <p:txBody>
          <a:bodyPr/>
          <a:lstStyle/>
          <a:p>
            <a:r>
              <a:rPr lang="en-US" b="0" i="0" dirty="0">
                <a:solidFill>
                  <a:srgbClr val="000000"/>
                </a:solidFill>
                <a:effectLst/>
                <a:latin typeface="Roboto" panose="02000000000000000000" pitchFamily="2" charset="0"/>
              </a:rPr>
              <a:t>A stream is an ordered, </a:t>
            </a:r>
            <a:r>
              <a:rPr lang="en-US" b="0" i="0" dirty="0" err="1">
                <a:solidFill>
                  <a:srgbClr val="000000"/>
                </a:solidFill>
                <a:effectLst/>
                <a:latin typeface="Roboto" panose="02000000000000000000" pitchFamily="2" charset="0"/>
              </a:rPr>
              <a:t>replayable</a:t>
            </a:r>
            <a:r>
              <a:rPr lang="en-US" b="0" i="0" dirty="0">
                <a:solidFill>
                  <a:srgbClr val="000000"/>
                </a:solidFill>
                <a:effectLst/>
                <a:latin typeface="Roboto" panose="02000000000000000000" pitchFamily="2" charset="0"/>
              </a:rPr>
              <a:t>, and fault-tolerant sequence of immutable data records, where a </a:t>
            </a:r>
            <a:r>
              <a:rPr lang="en-US" b="1" i="0" dirty="0">
                <a:solidFill>
                  <a:srgbClr val="000000"/>
                </a:solidFill>
                <a:effectLst/>
                <a:latin typeface="Roboto" panose="02000000000000000000" pitchFamily="2" charset="0"/>
              </a:rPr>
              <a:t>data record</a:t>
            </a:r>
            <a:r>
              <a:rPr lang="en-US" b="0" i="0" dirty="0">
                <a:solidFill>
                  <a:srgbClr val="000000"/>
                </a:solidFill>
                <a:effectLst/>
                <a:latin typeface="Roboto" panose="02000000000000000000" pitchFamily="2" charset="0"/>
              </a:rPr>
              <a:t> is defined as a key-value pair.</a:t>
            </a:r>
          </a:p>
          <a:p>
            <a:r>
              <a:rPr lang="en-US" b="0" i="0" dirty="0">
                <a:solidFill>
                  <a:srgbClr val="000000"/>
                </a:solidFill>
                <a:effectLst/>
                <a:latin typeface="Roboto" panose="02000000000000000000" pitchFamily="2" charset="0"/>
              </a:rPr>
              <a:t>A </a:t>
            </a:r>
            <a:r>
              <a:rPr lang="en-US" b="1" i="0" dirty="0">
                <a:solidFill>
                  <a:srgbClr val="000000"/>
                </a:solidFill>
                <a:effectLst/>
                <a:latin typeface="Roboto" panose="02000000000000000000" pitchFamily="2" charset="0"/>
              </a:rPr>
              <a:t>stream processing application</a:t>
            </a:r>
            <a:r>
              <a:rPr lang="en-US" b="0" i="0" dirty="0">
                <a:solidFill>
                  <a:srgbClr val="000000"/>
                </a:solidFill>
                <a:effectLst/>
                <a:latin typeface="Roboto" panose="02000000000000000000" pitchFamily="2" charset="0"/>
              </a:rPr>
              <a:t> is any program that makes use of the Kafka Streams library. </a:t>
            </a:r>
          </a:p>
          <a:p>
            <a:r>
              <a:rPr lang="en-US" dirty="0">
                <a:solidFill>
                  <a:srgbClr val="000000"/>
                </a:solidFill>
                <a:latin typeface="Roboto" panose="02000000000000000000" pitchFamily="2" charset="0"/>
              </a:rPr>
              <a:t>P</a:t>
            </a:r>
            <a:r>
              <a:rPr lang="en-US" b="0" i="0" dirty="0">
                <a:solidFill>
                  <a:srgbClr val="000000"/>
                </a:solidFill>
                <a:effectLst/>
                <a:latin typeface="Roboto" panose="02000000000000000000" pitchFamily="2" charset="0"/>
              </a:rPr>
              <a:t>rocessor topology is a graph of stream processors (nodes) that are connected by streams (edges)</a:t>
            </a:r>
          </a:p>
          <a:p>
            <a:r>
              <a:rPr lang="en-US" dirty="0">
                <a:solidFill>
                  <a:srgbClr val="000000"/>
                </a:solidFill>
                <a:latin typeface="Roboto" panose="02000000000000000000" pitchFamily="2" charset="0"/>
              </a:rPr>
              <a:t>Stream processing application </a:t>
            </a:r>
            <a:r>
              <a:rPr lang="en-US" b="0" i="0" dirty="0">
                <a:solidFill>
                  <a:srgbClr val="000000"/>
                </a:solidFill>
                <a:effectLst/>
                <a:latin typeface="Roboto" panose="02000000000000000000" pitchFamily="2" charset="0"/>
              </a:rPr>
              <a:t> defines its computational logic through one or more </a:t>
            </a:r>
            <a:r>
              <a:rPr lang="en-US" b="1" i="0" dirty="0">
                <a:solidFill>
                  <a:srgbClr val="000000"/>
                </a:solidFill>
                <a:effectLst/>
                <a:latin typeface="Roboto" panose="02000000000000000000" pitchFamily="2" charset="0"/>
              </a:rPr>
              <a:t>processor topologies</a:t>
            </a:r>
            <a:endParaRPr lang="en-IN" dirty="0"/>
          </a:p>
        </p:txBody>
      </p:sp>
    </p:spTree>
    <p:extLst>
      <p:ext uri="{BB962C8B-B14F-4D97-AF65-F5344CB8AC3E}">
        <p14:creationId xmlns:p14="http://schemas.microsoft.com/office/powerpoint/2010/main" val="4216669666"/>
      </p:ext>
    </p:extLst>
  </p:cSld>
  <p:clrMapOvr>
    <a:masterClrMapping/>
  </p:clrMapOvr>
</p:sld>
</file>

<file path=ppt/theme/theme1.xml><?xml version="1.0" encoding="utf-8"?>
<a:theme xmlns:a="http://schemas.openxmlformats.org/drawingml/2006/main" name="Dark_theme">
  <a:themeElements>
    <a:clrScheme name="Coforge_color_2023">
      <a:dk1>
        <a:srgbClr val="505050"/>
      </a:dk1>
      <a:lt1>
        <a:sysClr val="window" lastClr="FFFFFF"/>
      </a:lt1>
      <a:dk2>
        <a:srgbClr val="141414"/>
      </a:dk2>
      <a:lt2>
        <a:srgbClr val="E7E6E6"/>
      </a:lt2>
      <a:accent1>
        <a:srgbClr val="082340"/>
      </a:accent1>
      <a:accent2>
        <a:srgbClr val="F15B40"/>
      </a:accent2>
      <a:accent3>
        <a:srgbClr val="00A792"/>
      </a:accent3>
      <a:accent4>
        <a:srgbClr val="F68B28"/>
      </a:accent4>
      <a:accent5>
        <a:srgbClr val="5F8AC7"/>
      </a:accent5>
      <a:accent6>
        <a:srgbClr val="F68D76"/>
      </a:accent6>
      <a:hlink>
        <a:srgbClr val="5F8AC7"/>
      </a:hlink>
      <a:folHlink>
        <a:srgbClr val="F15B40"/>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een-Medium">
      <a:srgbClr val="4CC0AD"/>
    </a:custClr>
    <a:custClr name="Green-MediumLight">
      <a:srgbClr val="AADCD7"/>
    </a:custClr>
    <a:custClr name="Green-Light">
      <a:srgbClr val="E6F5F0"/>
    </a:custClr>
    <a:custClr name="DeepYellow-Medium">
      <a:srgbClr val="FAA85F"/>
    </a:custClr>
    <a:custClr name="DeepYellow-MediumLight">
      <a:srgbClr val="FFDCB4"/>
    </a:custClr>
    <a:custClr name="DeepYellow-Light">
      <a:srgbClr val="FFF5E1"/>
    </a:custClr>
    <a:custClr name="SecondaryBlue-Medium">
      <a:srgbClr val="8CAAD7"/>
    </a:custClr>
    <a:custClr name="SecondaryBlue-MediumLight">
      <a:srgbClr val="BBC9E7"/>
    </a:custClr>
    <a:custClr name="SecondaryBlue-Light">
      <a:srgbClr val="E1E8F5"/>
    </a:custClr>
    <a:custClr name="SecondaryPeach-Medium">
      <a:srgbClr val="FAAF96"/>
    </a:custClr>
    <a:custClr name="SecondaryPeach-MediumLight">
      <a:srgbClr val="FBC9BC"/>
    </a:custClr>
    <a:custClr name="SecondaryPeach-Light">
      <a:srgbClr val="FFEBE6"/>
    </a:custClr>
    <a:custClr name="SecondaryPurple-Medium">
      <a:srgbClr val="B19ACA"/>
    </a:custClr>
    <a:custClr name="SecondaryPurple-MediumLight">
      <a:srgbClr val="C7BBDC"/>
    </a:custClr>
    <a:custClr name="SecondaryPurple-Light">
      <a:srgbClr val="F0E6F0"/>
    </a:custClr>
    <a:custClr name="SecondaryBrown-Medium">
      <a:srgbClr val="E4BE92"/>
    </a:custClr>
    <a:custClr name="SecondaryBrown-MediumLight">
      <a:srgbClr val="F0D6B4"/>
    </a:custClr>
    <a:custClr name="SecondaryBrown-Light">
      <a:srgbClr val="FFF5E6"/>
    </a:custClr>
    <a:custClr name="SecondaryGray-Medium">
      <a:srgbClr val="A0A1A2"/>
    </a:custClr>
    <a:custClr name="SecondaryGray-MediumLight">
      <a:srgbClr val="CDCDCD"/>
    </a:custClr>
    <a:custClr name="SecondaryGray-Light">
      <a:srgbClr val="EBEBEB"/>
    </a:custClr>
  </a:custClrLst>
  <a:extLst>
    <a:ext uri="{05A4C25C-085E-4340-85A3-A5531E510DB2}">
      <thm15:themeFamily xmlns:thm15="http://schemas.microsoft.com/office/thememl/2012/main" name="Coforge_2023_v3" id="{5EDCFB63-99E3-42E0-8EAA-58824C178C01}" vid="{1911C7C7-5A44-4A9F-97AD-D74106796935}"/>
    </a:ext>
  </a:extLst>
</a:theme>
</file>

<file path=ppt/theme/theme2.xml><?xml version="1.0" encoding="utf-8"?>
<a:theme xmlns:a="http://schemas.openxmlformats.org/drawingml/2006/main" name="Light_theme">
  <a:themeElements>
    <a:clrScheme name="Coforge_color_2023">
      <a:dk1>
        <a:srgbClr val="505050"/>
      </a:dk1>
      <a:lt1>
        <a:sysClr val="window" lastClr="FFFFFF"/>
      </a:lt1>
      <a:dk2>
        <a:srgbClr val="141414"/>
      </a:dk2>
      <a:lt2>
        <a:srgbClr val="E7E6E6"/>
      </a:lt2>
      <a:accent1>
        <a:srgbClr val="082340"/>
      </a:accent1>
      <a:accent2>
        <a:srgbClr val="F15B40"/>
      </a:accent2>
      <a:accent3>
        <a:srgbClr val="00A792"/>
      </a:accent3>
      <a:accent4>
        <a:srgbClr val="F68B28"/>
      </a:accent4>
      <a:accent5>
        <a:srgbClr val="5F8AC7"/>
      </a:accent5>
      <a:accent6>
        <a:srgbClr val="F68D76"/>
      </a:accent6>
      <a:hlink>
        <a:srgbClr val="5F8AC7"/>
      </a:hlink>
      <a:folHlink>
        <a:srgbClr val="F15B40"/>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een-Medium">
      <a:srgbClr val="4CC0AD"/>
    </a:custClr>
    <a:custClr name="Green-MediumLight">
      <a:srgbClr val="AADCD7"/>
    </a:custClr>
    <a:custClr name="Green-Light">
      <a:srgbClr val="E6F5F0"/>
    </a:custClr>
    <a:custClr name="DeepYellow-Medium">
      <a:srgbClr val="FAA85F"/>
    </a:custClr>
    <a:custClr name="DeepYellow-MediumLight">
      <a:srgbClr val="FFDCB4"/>
    </a:custClr>
    <a:custClr name="DeepYellow-Light">
      <a:srgbClr val="FFF5E1"/>
    </a:custClr>
    <a:custClr name="SecondaryBlue-Medium">
      <a:srgbClr val="8CAAD7"/>
    </a:custClr>
    <a:custClr name="SecondaryBlue-MediumLight">
      <a:srgbClr val="BBC9E7"/>
    </a:custClr>
    <a:custClr name="SecondaryBlue-Light">
      <a:srgbClr val="E1E8F5"/>
    </a:custClr>
    <a:custClr name="SecondaryPeach-Medium">
      <a:srgbClr val="FAAF96"/>
    </a:custClr>
    <a:custClr name="SecondaryPeach-MediumLight">
      <a:srgbClr val="FBC9BC"/>
    </a:custClr>
    <a:custClr name="SecondaryPeach-Light">
      <a:srgbClr val="FFEBE6"/>
    </a:custClr>
    <a:custClr name="SecondaryPurple-Medium">
      <a:srgbClr val="B19ACA"/>
    </a:custClr>
    <a:custClr name="SecondaryPurple-MediumLight">
      <a:srgbClr val="C7BBDC"/>
    </a:custClr>
    <a:custClr name="SecondaryPurple-Light">
      <a:srgbClr val="F0E6F0"/>
    </a:custClr>
    <a:custClr name="SecondaryBrown-Medium">
      <a:srgbClr val="E4BE92"/>
    </a:custClr>
    <a:custClr name="SecondaryBrown-MediumLight">
      <a:srgbClr val="F0D6B4"/>
    </a:custClr>
    <a:custClr name="SecondaryBrown-Light">
      <a:srgbClr val="FFF5E6"/>
    </a:custClr>
    <a:custClr name="SecondaryGray-Medium">
      <a:srgbClr val="A0A1A2"/>
    </a:custClr>
    <a:custClr name="SecondaryGray-MediumLight">
      <a:srgbClr val="CDCDCD"/>
    </a:custClr>
    <a:custClr name="SecondaryGray-Light">
      <a:srgbClr val="EBEBEB"/>
    </a:custClr>
  </a:custClrLst>
  <a:extLst>
    <a:ext uri="{05A4C25C-085E-4340-85A3-A5531E510DB2}">
      <thm15:themeFamily xmlns:thm15="http://schemas.microsoft.com/office/thememl/2012/main" name="Coforge_2023_v3" id="{5EDCFB63-99E3-42E0-8EAA-58824C178C01}" vid="{1911C7C7-5A44-4A9F-97AD-D74106796935}"/>
    </a:ext>
  </a:extLst>
</a:theme>
</file>

<file path=docProps/app.xml><?xml version="1.0" encoding="utf-8"?>
<Properties xmlns="http://schemas.openxmlformats.org/officeDocument/2006/extended-properties" xmlns:vt="http://schemas.openxmlformats.org/officeDocument/2006/docPropsVTypes">
  <Template>Apache Kafka Overview</Template>
  <TotalTime>2042</TotalTime>
  <Words>4208</Words>
  <Application>Microsoft Office PowerPoint</Application>
  <PresentationFormat>Widescreen</PresentationFormat>
  <Paragraphs>419</Paragraphs>
  <Slides>61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61</vt:i4>
      </vt:variant>
    </vt:vector>
  </HeadingPairs>
  <TitlesOfParts>
    <vt:vector size="70" baseType="lpstr">
      <vt:lpstr>Anek Devanagari</vt:lpstr>
      <vt:lpstr>-apple-system</vt:lpstr>
      <vt:lpstr>Arial</vt:lpstr>
      <vt:lpstr>Consolas</vt:lpstr>
      <vt:lpstr>Roboto</vt:lpstr>
      <vt:lpstr>system-ui</vt:lpstr>
      <vt:lpstr>Tahoma</vt:lpstr>
      <vt:lpstr>Dark_theme</vt:lpstr>
      <vt:lpstr>Light_theme</vt:lpstr>
      <vt:lpstr>Confluent Kafka</vt:lpstr>
      <vt:lpstr>PowerPoint Presentation</vt:lpstr>
      <vt:lpstr>Zookeeper ensemble</vt:lpstr>
      <vt:lpstr>Kafka internals</vt:lpstr>
      <vt:lpstr>Partition allocation</vt:lpstr>
      <vt:lpstr>File management</vt:lpstr>
      <vt:lpstr>Kafka connect architecture</vt:lpstr>
      <vt:lpstr>Kafka connect concepts</vt:lpstr>
      <vt:lpstr>Kafka Streams concepts</vt:lpstr>
      <vt:lpstr>Kafka Streams concepts</vt:lpstr>
      <vt:lpstr>Kafka Streams concepts</vt:lpstr>
      <vt:lpstr>Kafka Streams concepts</vt:lpstr>
      <vt:lpstr>Streams DSL (Domain Specific Language)</vt:lpstr>
      <vt:lpstr>Streams DSL</vt:lpstr>
      <vt:lpstr>Streams DSL</vt:lpstr>
      <vt:lpstr>Streams DSL</vt:lpstr>
      <vt:lpstr>Streams DSL</vt:lpstr>
      <vt:lpstr>Streams DSL</vt:lpstr>
      <vt:lpstr>Joins</vt:lpstr>
      <vt:lpstr>Stateful and stateless</vt:lpstr>
      <vt:lpstr>Windows</vt:lpstr>
      <vt:lpstr>Windows</vt:lpstr>
      <vt:lpstr>Windows</vt:lpstr>
      <vt:lpstr>Windows</vt:lpstr>
      <vt:lpstr>Streams DSL</vt:lpstr>
      <vt:lpstr>KSQL DB</vt:lpstr>
      <vt:lpstr>Schema Registry</vt:lpstr>
      <vt:lpstr>Schema Registry</vt:lpstr>
      <vt:lpstr>Schema Registry</vt:lpstr>
      <vt:lpstr>Schema Registry</vt:lpstr>
      <vt:lpstr>Schema Registry</vt:lpstr>
      <vt:lpstr>Schema Registry</vt:lpstr>
      <vt:lpstr>Schema Registry</vt:lpstr>
      <vt:lpstr>Schema Registry</vt:lpstr>
      <vt:lpstr>Schema Registry</vt:lpstr>
      <vt:lpstr>Schema Registry</vt:lpstr>
      <vt:lpstr>Schema Registry</vt:lpstr>
      <vt:lpstr>Schema Registry</vt:lpstr>
      <vt:lpstr>Schema Registry</vt:lpstr>
      <vt:lpstr>Schema Registry</vt:lpstr>
      <vt:lpstr>Schema Registry</vt:lpstr>
      <vt:lpstr>Schema Registry</vt:lpstr>
      <vt:lpstr>Authentication and authorization</vt:lpstr>
      <vt:lpstr>Locking down Kafka</vt:lpstr>
      <vt:lpstr>Security aspects</vt:lpstr>
      <vt:lpstr>Security protocol</vt:lpstr>
      <vt:lpstr>Security protocol</vt:lpstr>
      <vt:lpstr>Authentication</vt:lpstr>
      <vt:lpstr>SSL</vt:lpstr>
      <vt:lpstr>SSL</vt:lpstr>
      <vt:lpstr>Configuring TLS/SSL</vt:lpstr>
      <vt:lpstr>Configuring TLS/SSL</vt:lpstr>
      <vt:lpstr>Configuring TLS/SSL</vt:lpstr>
      <vt:lpstr>TLS Handshake</vt:lpstr>
      <vt:lpstr>SASL</vt:lpstr>
      <vt:lpstr>SASL</vt:lpstr>
      <vt:lpstr>SASL/GSSAPI</vt:lpstr>
      <vt:lpstr>Kerberos</vt:lpstr>
      <vt:lpstr>Authorization</vt:lpstr>
      <vt:lpstr>ACLs</vt:lpstr>
      <vt:lpstr>ACLs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Sharma</dc:creator>
  <cp:lastModifiedBy>Gaurav Sharma - S - GNoida SEZ 4</cp:lastModifiedBy>
  <cp:revision>38</cp:revision>
  <dcterms:created xsi:type="dcterms:W3CDTF">2024-03-01T03:24:27Z</dcterms:created>
  <dcterms:modified xsi:type="dcterms:W3CDTF">2024-04-08T05:01:17Z</dcterms:modified>
</cp:coreProperties>
</file>